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4" r:id="rId1"/>
  </p:sldMasterIdLst>
  <p:sldIdLst>
    <p:sldId id="266" r:id="rId2"/>
    <p:sldId id="256" r:id="rId3"/>
    <p:sldId id="267" r:id="rId4"/>
    <p:sldId id="278" r:id="rId5"/>
    <p:sldId id="257" r:id="rId6"/>
    <p:sldId id="263" r:id="rId7"/>
    <p:sldId id="281" r:id="rId8"/>
    <p:sldId id="258" r:id="rId9"/>
    <p:sldId id="279" r:id="rId10"/>
    <p:sldId id="269" r:id="rId11"/>
    <p:sldId id="259" r:id="rId12"/>
    <p:sldId id="271" r:id="rId13"/>
    <p:sldId id="270" r:id="rId14"/>
    <p:sldId id="273" r:id="rId15"/>
    <p:sldId id="260" r:id="rId16"/>
    <p:sldId id="262" r:id="rId17"/>
    <p:sldId id="282" r:id="rId18"/>
    <p:sldId id="276" r:id="rId19"/>
    <p:sldId id="264" r:id="rId20"/>
    <p:sldId id="265" r:id="rId21"/>
    <p:sldId id="275" r:id="rId22"/>
    <p:sldId id="268" r:id="rId23"/>
    <p:sldId id="274" r:id="rId24"/>
    <p:sldId id="272" r:id="rId25"/>
    <p:sldId id="26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1EC1"/>
    <a:srgbClr val="1829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9"/>
  </p:normalViewPr>
  <p:slideViewPr>
    <p:cSldViewPr snapToGrid="0" snapToObjects="1">
      <p:cViewPr varScale="1">
        <p:scale>
          <a:sx n="106" d="100"/>
          <a:sy n="106" d="100"/>
        </p:scale>
        <p:origin x="6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FC526-AA4A-9F4C-B4DC-B8C0BC84AC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6C64B6-2226-7646-A1CA-89CC4FA03D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B1720-4CE2-7E4C-BD7D-032BDBB0E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0D1F-3B02-E946-B229-78C788729697}" type="datetimeFigureOut">
              <a:rPr lang="en-US" smtClean="0"/>
              <a:t>7/23/20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7A587-A5F8-5649-9F9B-E39F6BF14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CA98B-E8F5-144C-8FB9-199FB7EB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34AF-C1AD-BE45-B34E-2FEA38E93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60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004BF-EF43-004D-8478-6532DD0FC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6A58E4-6FD2-8F49-9084-0D13E165E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D124C-7B8A-E046-BBD2-1ED75BB56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0D1F-3B02-E946-B229-78C788729697}" type="datetimeFigureOut">
              <a:rPr lang="en-US" smtClean="0"/>
              <a:t>7/23/20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EE85E-1EFF-1146-8DB2-C105AC210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1C12F-1C56-7D49-A6EB-E572F1689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34AF-C1AD-BE45-B34E-2FEA38E93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40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CCF8F6-2CB7-084C-8D0B-B34D3F0FC1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B480DC-16CF-3249-933E-40178FD6CC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823AF-1B10-F343-B116-A4B235CDA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0D1F-3B02-E946-B229-78C788729697}" type="datetimeFigureOut">
              <a:rPr lang="en-US" smtClean="0"/>
              <a:t>7/23/20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EC6DF-10E9-2248-977B-4A589329B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D408-728E-AB4F-A9AC-0B575AF4C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34AF-C1AD-BE45-B34E-2FEA38E93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42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C6009-24B2-2448-A481-44C62DC97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0C9E9-245F-2040-A731-E02AEC7D9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F7EDE-5829-2043-A1AB-77EAA761E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0D1F-3B02-E946-B229-78C788729697}" type="datetimeFigureOut">
              <a:rPr lang="en-US" smtClean="0"/>
              <a:t>7/23/20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9B0DC-97B5-BC46-83D5-83F703F74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4E2C5-E5BB-0E4E-B08C-11BFD72DE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34AF-C1AD-BE45-B34E-2FEA38E93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68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4732A-4EE7-3349-AA85-770E52022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465FA9-1922-0646-A6DC-F18078096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D9B43-D8E2-7441-80B6-555306158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0D1F-3B02-E946-B229-78C788729697}" type="datetimeFigureOut">
              <a:rPr lang="en-US" smtClean="0"/>
              <a:t>7/23/20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3023E-497B-8148-A872-743CB1BAA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F07DF-4026-F844-A91A-EC22DAD6D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34AF-C1AD-BE45-B34E-2FEA38E93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22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F6365-6424-B746-A7FC-FA6A3778C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69E9F-9C92-CD4E-A286-4F8D76418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80DCE9-2885-2040-87B8-0662B165C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01EAD9-A9A1-A548-BB43-97C87E5CC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0D1F-3B02-E946-B229-78C788729697}" type="datetimeFigureOut">
              <a:rPr lang="en-US" smtClean="0"/>
              <a:t>7/23/20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B1DCA0-1A60-5B4B-A381-9479D5001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3451D7-6502-5C47-A456-21DDAE91D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34AF-C1AD-BE45-B34E-2FEA38E93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08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1862C-E10A-8845-9A2A-137A87567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C28B3-D18F-3B4D-A137-BB4F9ED03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30CA42-2BAC-4A43-98CB-0C5F38F655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CAA241-4A31-314D-A216-D6F6254E6C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3476CF-81BA-0C4B-A091-444E2E5816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1E87C2-62A5-D846-95D6-24EEBE018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0D1F-3B02-E946-B229-78C788729697}" type="datetimeFigureOut">
              <a:rPr lang="en-US" smtClean="0"/>
              <a:t>7/23/20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55B8D1-229B-044D-9318-89FB0C848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085620-A0A4-6344-A395-3F4BC34D5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34AF-C1AD-BE45-B34E-2FEA38E93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25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FD7AB-055C-524C-BB7A-685C27F9F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BEF866-E32E-E84B-A461-042F5CF6B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0D1F-3B02-E946-B229-78C788729697}" type="datetimeFigureOut">
              <a:rPr lang="en-US" smtClean="0"/>
              <a:t>7/23/20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163156-B1ED-B84B-AFE5-5039B1594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F56745-98A5-E849-9465-08C5E9D7E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34AF-C1AD-BE45-B34E-2FEA38E93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45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4FD109-42F0-7C4D-846F-9FC7093C9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0D1F-3B02-E946-B229-78C788729697}" type="datetimeFigureOut">
              <a:rPr lang="en-US" smtClean="0"/>
              <a:t>7/23/20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A94205-2A44-6643-91B8-4945B86C0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B0987-A2F1-D743-AD8D-10F1336D3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34AF-C1AD-BE45-B34E-2FEA38E93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00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0BF1A-A564-1F49-A9CE-70C41ACB1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D1F2D-8774-AC46-A471-5CD510045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7BB9D6-3C99-D948-A869-659E83DB64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05AD28-455E-DC4D-9655-CE205B64F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0D1F-3B02-E946-B229-78C788729697}" type="datetimeFigureOut">
              <a:rPr lang="en-US" smtClean="0"/>
              <a:t>7/23/20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10A388-80E9-394A-B90B-0CAFC71C3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EF378-9E7F-4749-B481-921CF4697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34AF-C1AD-BE45-B34E-2FEA38E93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81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3D1EF-81D6-9E41-A46D-D5B6985F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A1B5C5-D63C-9F44-B61F-276FA2B938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2511DF-766B-A24E-A4CB-3751B292F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EC0DE0-7226-6344-846D-85B240631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0D1F-3B02-E946-B229-78C788729697}" type="datetimeFigureOut">
              <a:rPr lang="en-US" smtClean="0"/>
              <a:t>7/23/20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FA611D-DEA3-EC47-819F-32A5D7475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C39B3A-C8E7-804D-AAE3-23A61E8A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534AF-C1AD-BE45-B34E-2FEA38E93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77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E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A8B8A5-EFC9-0245-9D2B-E1DC89EB7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79688-FB5E-1649-B8DE-C46C2C65F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E77A3-E8FD-5A43-BED6-96BCEBB98E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20D1F-3B02-E946-B229-78C788729697}" type="datetimeFigureOut">
              <a:rPr lang="en-US" smtClean="0"/>
              <a:t>7/23/20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905AA-5F9D-1B46-9245-CD11963AB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A66A2-6115-8840-A4B5-170C92894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534AF-C1AD-BE45-B34E-2FEA38E93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5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A83E04-5769-E449-A4FF-16A1DA40D78A}"/>
              </a:ext>
            </a:extLst>
          </p:cNvPr>
          <p:cNvSpPr txBox="1"/>
          <p:nvPr/>
        </p:nvSpPr>
        <p:spPr>
          <a:xfrm>
            <a:off x="2273969" y="1828799"/>
            <a:ext cx="7138493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主赐平安，与主同行</a:t>
            </a:r>
            <a:endParaRPr lang="en-US" altLang="zh-CN" sz="60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CN" sz="40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altLang="zh-CN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		</a:t>
            </a:r>
            <a:r>
              <a:rPr lang="zh-CN" altLang="en-US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腓立比书</a:t>
            </a:r>
            <a:r>
              <a:rPr lang="en-US" altLang="zh-CN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4:6-9</a:t>
            </a:r>
          </a:p>
          <a:p>
            <a:endParaRPr lang="en-US" sz="40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altLang="zh-CN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		7</a:t>
            </a:r>
            <a:r>
              <a:rPr lang="zh-CN" altLang="en-US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月</a:t>
            </a:r>
            <a:r>
              <a:rPr lang="en-US" altLang="zh-CN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26</a:t>
            </a:r>
            <a:r>
              <a:rPr lang="zh-CN" altLang="en-US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日，</a:t>
            </a:r>
            <a:r>
              <a:rPr lang="en-US" altLang="zh-CN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2020</a:t>
            </a:r>
            <a:endParaRPr lang="en-US" sz="40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9581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A38425-00C0-1C40-A737-672C047378D7}"/>
              </a:ext>
            </a:extLst>
          </p:cNvPr>
          <p:cNvSpPr txBox="1"/>
          <p:nvPr/>
        </p:nvSpPr>
        <p:spPr>
          <a:xfrm>
            <a:off x="2850719" y="2117084"/>
            <a:ext cx="15760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祷告</a:t>
            </a:r>
            <a:endParaRPr lang="en-US" sz="5400" b="1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8AE11C-6300-9549-86B3-98215B418E12}"/>
              </a:ext>
            </a:extLst>
          </p:cNvPr>
          <p:cNvSpPr txBox="1"/>
          <p:nvPr/>
        </p:nvSpPr>
        <p:spPr>
          <a:xfrm>
            <a:off x="7040369" y="2117457"/>
            <a:ext cx="15760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祈求</a:t>
            </a:r>
            <a:endParaRPr lang="en-US" sz="5400" b="1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D526E3-FEE4-B74B-AB03-88F515BB3179}"/>
              </a:ext>
            </a:extLst>
          </p:cNvPr>
          <p:cNvSpPr txBox="1"/>
          <p:nvPr/>
        </p:nvSpPr>
        <p:spPr>
          <a:xfrm>
            <a:off x="4810389" y="3783161"/>
            <a:ext cx="15760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感谢</a:t>
            </a:r>
            <a:endParaRPr lang="en-US" sz="5400" b="1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4F33BA-F657-1040-B213-D1559140EEFF}"/>
              </a:ext>
            </a:extLst>
          </p:cNvPr>
          <p:cNvSpPr/>
          <p:nvPr/>
        </p:nvSpPr>
        <p:spPr>
          <a:xfrm>
            <a:off x="827938" y="5220753"/>
            <a:ext cx="100148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not be anxious about anything, but in every situation, by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prayer and petition, with thanksgiving,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present your requests to God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C45E7BF-2AA6-CB48-A26A-F3F5D3F772FD}"/>
              </a:ext>
            </a:extLst>
          </p:cNvPr>
          <p:cNvCxnSpPr/>
          <p:nvPr/>
        </p:nvCxnSpPr>
        <p:spPr>
          <a:xfrm flipH="1" flipV="1">
            <a:off x="3689364" y="3208648"/>
            <a:ext cx="1074680" cy="747289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BE7FB40-B49D-7946-B17E-2AC5E16D447F}"/>
              </a:ext>
            </a:extLst>
          </p:cNvPr>
          <p:cNvCxnSpPr>
            <a:cxnSpLocks/>
          </p:cNvCxnSpPr>
          <p:nvPr/>
        </p:nvCxnSpPr>
        <p:spPr>
          <a:xfrm flipV="1">
            <a:off x="6739353" y="3208648"/>
            <a:ext cx="889433" cy="893827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7E231EC4-3C94-D548-9D5D-31C983203068}"/>
              </a:ext>
            </a:extLst>
          </p:cNvPr>
          <p:cNvSpPr/>
          <p:nvPr/>
        </p:nvSpPr>
        <p:spPr>
          <a:xfrm>
            <a:off x="1006685" y="525604"/>
            <a:ext cx="103625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CN" altLang="en-US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腓</a:t>
            </a:r>
            <a:r>
              <a:rPr lang="en-US" altLang="zh-CN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4:6 </a:t>
            </a:r>
            <a:r>
              <a:rPr lang="zh-CN" altLang="en-US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应当一无挂虑，只要凡事藉着祷告、祈求，和感谢，将你们所要的告诉神。</a:t>
            </a:r>
          </a:p>
        </p:txBody>
      </p:sp>
    </p:spTree>
    <p:extLst>
      <p:ext uri="{BB962C8B-B14F-4D97-AF65-F5344CB8AC3E}">
        <p14:creationId xmlns:p14="http://schemas.microsoft.com/office/powerpoint/2010/main" val="2039400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5E0D91-0E08-5A4A-9892-E4FBA9037523}"/>
              </a:ext>
            </a:extLst>
          </p:cNvPr>
          <p:cNvSpPr/>
          <p:nvPr/>
        </p:nvSpPr>
        <p:spPr>
          <a:xfrm>
            <a:off x="703748" y="1094528"/>
            <a:ext cx="510196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CN" altLang="en-US" sz="4800" b="1" i="0" u="none" strike="noStrike" dirty="0">
                <a:solidFill>
                  <a:srgbClr val="FFFF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祷告 </a:t>
            </a:r>
            <a:r>
              <a:rPr lang="zh-CN" altLang="en-US" sz="4000" b="1" i="0" u="none" strike="noStrike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（</a:t>
            </a:r>
            <a:r>
              <a:rPr lang="zh-CN" altLang="en-US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帖前</a:t>
            </a:r>
            <a:r>
              <a:rPr lang="en-US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5:12</a:t>
            </a:r>
            <a:r>
              <a:rPr lang="zh-CN" altLang="en-US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40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fontAlgn="base"/>
            <a:endParaRPr lang="en-US" altLang="zh-CN" sz="4000" b="1" i="0" u="none" strike="noStrike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fontAlgn="base"/>
            <a:r>
              <a:rPr lang="en-US" altLang="zh-CN" sz="4000" b="1" i="0" u="none" strike="noStrike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16 </a:t>
            </a:r>
            <a:r>
              <a:rPr lang="zh-CN" altLang="en-US" sz="4000" b="1" i="0" u="none" strike="noStrike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要常常喜乐，</a:t>
            </a:r>
          </a:p>
          <a:p>
            <a:pPr fontAlgn="base"/>
            <a:r>
              <a:rPr lang="en-US" altLang="zh-CN" sz="4000" b="1" i="0" u="none" strike="noStrike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17 </a:t>
            </a:r>
            <a:r>
              <a:rPr lang="zh-CN" altLang="en-US" sz="4000" b="1" i="0" u="none" strike="noStrike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不住的祷告，</a:t>
            </a:r>
          </a:p>
          <a:p>
            <a:pPr fontAlgn="base"/>
            <a:r>
              <a:rPr lang="en-US" altLang="zh-CN" sz="4000" b="1" i="0" u="none" strike="noStrike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18 </a:t>
            </a:r>
            <a:r>
              <a:rPr lang="zh-CN" altLang="en-US" sz="4000" b="1" i="0" u="none" strike="noStrike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凡事谢恩；因为这是神在基督耶稣里向你们所定的旨意。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06BA6B-56FF-FA48-96BC-BA4B292DC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2671" y="359402"/>
            <a:ext cx="3464300" cy="616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77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D70719B-1B14-FB45-A7A0-B3469E9A7768}"/>
              </a:ext>
            </a:extLst>
          </p:cNvPr>
          <p:cNvSpPr/>
          <p:nvPr/>
        </p:nvSpPr>
        <p:spPr>
          <a:xfrm>
            <a:off x="638629" y="487025"/>
            <a:ext cx="494937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800" b="1" i="0" u="none" strike="noStrike" dirty="0">
                <a:solidFill>
                  <a:srgbClr val="FFFF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祈求</a:t>
            </a:r>
            <a:r>
              <a:rPr lang="zh-CN" altLang="en-US" sz="4000" b="1" i="0" u="none" strike="noStrike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zh-CN" altLang="en-US" sz="2800" b="1" i="0" u="none" strike="noStrike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（</a:t>
            </a:r>
            <a:r>
              <a:rPr lang="zh-CN" alt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路</a:t>
            </a:r>
            <a:r>
              <a:rPr 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11:5</a:t>
            </a:r>
            <a:r>
              <a:rPr lang="zh-CN" alt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 </a:t>
            </a:r>
            <a:r>
              <a:rPr 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9-10</a:t>
            </a:r>
            <a:r>
              <a:rPr lang="zh-CN" alt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28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CN" sz="2800" b="1" i="0" u="none" strike="noStrike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altLang="zh-CN" sz="2800" b="1" i="0" u="none" strike="noStrike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5 </a:t>
            </a:r>
            <a:r>
              <a:rPr lang="zh-CN" altLang="en-US" sz="2800" b="1" i="0" u="none" strike="noStrike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耶稣又说：「你们中间谁有一个朋友半夜到他那里去，说：</a:t>
            </a:r>
            <a:r>
              <a:rPr lang="en-US" altLang="zh-CN" sz="2800" b="1" i="0" u="none" strike="noStrike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『</a:t>
            </a:r>
            <a:r>
              <a:rPr lang="zh-CN" altLang="en-US" sz="2800" b="1" i="0" u="none" strike="noStrike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朋友！请借给我三个饼；</a:t>
            </a:r>
            <a:endParaRPr lang="en-US" altLang="zh-CN" sz="2800" b="1" i="0" u="none" strike="noStrike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sz="28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fontAlgn="base"/>
            <a:r>
              <a:rPr lang="en-US" altLang="zh-CN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9 </a:t>
            </a:r>
            <a:r>
              <a:rPr lang="zh-CN" alt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我又告诉你们，你们祈求，就给你们；寻找，就寻见；叩门，就给你们开门。</a:t>
            </a:r>
          </a:p>
          <a:p>
            <a:pPr fontAlgn="base"/>
            <a:r>
              <a:rPr lang="en-US" altLang="zh-CN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10 </a:t>
            </a:r>
            <a:r>
              <a:rPr lang="zh-CN" alt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因为，凡祈求的，就得着；寻找的，就寻见；叩门的，就给他开门。</a:t>
            </a:r>
          </a:p>
          <a:p>
            <a:endParaRPr lang="en-US" sz="28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C493BA-9AFD-AF49-8995-BC6002D58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484295"/>
            <a:ext cx="5723816" cy="398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92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DB3ACC-4F28-CA48-9B58-D29ABACDBB07}"/>
              </a:ext>
            </a:extLst>
          </p:cNvPr>
          <p:cNvSpPr/>
          <p:nvPr/>
        </p:nvSpPr>
        <p:spPr>
          <a:xfrm>
            <a:off x="319314" y="422851"/>
            <a:ext cx="455748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800" b="1" i="0" u="none" strike="noStrike" dirty="0">
                <a:solidFill>
                  <a:srgbClr val="FFFF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感谢</a:t>
            </a:r>
            <a:r>
              <a:rPr lang="zh-CN" altLang="en-US" sz="4800" b="1" i="0" u="none" strike="noStrike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endParaRPr lang="en-US" altLang="zh-CN" sz="4800" b="1" i="0" u="none" strike="noStrike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CN" sz="4800" b="1" i="0" u="none" strike="noStrike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弗</a:t>
            </a:r>
            <a:r>
              <a:rPr lang="en-US" altLang="zh-CN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</a:t>
            </a:r>
            <a:endParaRPr lang="en-US" altLang="zh-CN" sz="3200" b="1" i="0" u="none" strike="noStrike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altLang="zh-CN" sz="3200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20 </a:t>
            </a:r>
            <a:r>
              <a:rPr lang="zh-CN" altLang="en-US" sz="3200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凡事要奉我们主耶稣基督的名常常感谢父神。</a:t>
            </a:r>
            <a:endParaRPr lang="en-US" altLang="zh-CN" sz="3200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CN" sz="32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西</a:t>
            </a:r>
            <a:r>
              <a:rPr lang="en-US" altLang="zh-CN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</a:t>
            </a:r>
            <a:endParaRPr lang="en-US" sz="32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altLang="zh-CN" sz="3200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17 </a:t>
            </a:r>
            <a:r>
              <a:rPr lang="zh-CN" altLang="en-US" sz="3200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无论做什么，或说话或行事，都要奉主耶稣的名，藉着他感谢父神</a:t>
            </a:r>
            <a:endParaRPr lang="en-US" sz="32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ED37FF-4F30-D94E-927F-977A2549D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325" y="1491916"/>
            <a:ext cx="6823277" cy="458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7EDE5E-355C-D742-AB3E-AB2F9551A546}"/>
              </a:ext>
            </a:extLst>
          </p:cNvPr>
          <p:cNvSpPr/>
          <p:nvPr/>
        </p:nvSpPr>
        <p:spPr>
          <a:xfrm>
            <a:off x="799432" y="2146902"/>
            <a:ext cx="10363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腓</a:t>
            </a:r>
            <a:r>
              <a:rPr lang="en-US" altLang="zh-CN" sz="36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4:7</a:t>
            </a:r>
          </a:p>
          <a:p>
            <a:r>
              <a:rPr lang="en-US" altLang="zh-CN" sz="36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7 </a:t>
            </a:r>
            <a:r>
              <a:rPr lang="zh-CN" altLang="en-US" sz="36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神所赐、出人意外的平安必在基督耶稣里</a:t>
            </a:r>
            <a:r>
              <a:rPr lang="zh-CN" altLang="en-US" sz="36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保守</a:t>
            </a:r>
            <a:r>
              <a:rPr lang="zh-CN" altLang="en-US" sz="36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你们的心怀意念。</a:t>
            </a:r>
          </a:p>
          <a:p>
            <a:endParaRPr lang="en-US" altLang="zh-CN" sz="3600" b="1" i="0" u="none" strike="noStrike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i="0" u="none" strike="noStrike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西</a:t>
            </a:r>
            <a:r>
              <a:rPr lang="en-US" altLang="zh-CN" sz="3600" b="1" i="0" u="none" strike="noStrike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3:15</a:t>
            </a:r>
          </a:p>
          <a:p>
            <a:r>
              <a:rPr lang="en-US" altLang="zh-CN" sz="3600" b="1" i="0" u="none" strike="noStrike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15 </a:t>
            </a:r>
            <a:r>
              <a:rPr lang="zh-CN" altLang="en-US" sz="3600" b="1" i="0" u="none" strike="noStrike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又要叫</a:t>
            </a:r>
            <a:r>
              <a:rPr lang="zh-CN" altLang="en-US" sz="3600" b="1" i="0" u="none" strike="noStrike" dirty="0">
                <a:solidFill>
                  <a:srgbClr val="FF0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基督的平安</a:t>
            </a:r>
            <a:r>
              <a:rPr lang="zh-CN" altLang="en-US" sz="3600" b="1" i="0" u="none" strike="noStrike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在你们心里作主；你们也为此蒙召，归为一体；且要存感谢的心。</a:t>
            </a:r>
            <a:endParaRPr lang="en-US" sz="36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F24119-6C71-384D-A5D5-EBB8B86831C5}"/>
              </a:ext>
            </a:extLst>
          </p:cNvPr>
          <p:cNvSpPr/>
          <p:nvPr/>
        </p:nvSpPr>
        <p:spPr>
          <a:xfrm>
            <a:off x="4468775" y="561291"/>
            <a:ext cx="36631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b="1" dirty="0">
                <a:solidFill>
                  <a:srgbClr val="FFC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平安的来源</a:t>
            </a:r>
            <a:endParaRPr lang="en-US" sz="5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89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C4AF3-CC72-334F-9FD8-C49633543206}"/>
              </a:ext>
            </a:extLst>
          </p:cNvPr>
          <p:cNvSpPr/>
          <p:nvPr/>
        </p:nvSpPr>
        <p:spPr>
          <a:xfrm>
            <a:off x="5823283" y="2515289"/>
            <a:ext cx="610402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CN" altLang="en-US" sz="36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可</a:t>
            </a:r>
            <a:r>
              <a:rPr lang="en-US" sz="36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4:35-41</a:t>
            </a:r>
            <a:r>
              <a:rPr lang="zh-CN" altLang="en-US" sz="36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：耶稣平静风浪</a:t>
            </a:r>
            <a:endParaRPr lang="en-US" altLang="zh-CN" sz="36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fontAlgn="base"/>
            <a:endParaRPr lang="en-US" altLang="zh-CN" sz="28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fontAlgn="base"/>
            <a:r>
              <a:rPr lang="zh-CN" alt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“为什么胆怯，你们还没有信心吗”？</a:t>
            </a:r>
            <a:r>
              <a:rPr 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endParaRPr lang="en-US" altLang="zh-CN" sz="2800" b="1" i="0" u="none" strike="noStrike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700EA0-FB5E-4942-8931-580427EEA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740" y="1289380"/>
            <a:ext cx="4242070" cy="50651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4CA6A8-AF03-5948-85E7-DE7E88A0D37E}"/>
              </a:ext>
            </a:extLst>
          </p:cNvPr>
          <p:cNvSpPr/>
          <p:nvPr/>
        </p:nvSpPr>
        <p:spPr>
          <a:xfrm>
            <a:off x="4629221" y="269286"/>
            <a:ext cx="32784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>
                <a:solidFill>
                  <a:srgbClr val="FFC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基督的平安</a:t>
            </a:r>
            <a:endParaRPr lang="en-US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346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C6D195-341A-8440-AB41-05609EC26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511" y="1439778"/>
            <a:ext cx="3173035" cy="21576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902B16-4363-AC4E-B150-713667FA0667}"/>
              </a:ext>
            </a:extLst>
          </p:cNvPr>
          <p:cNvSpPr/>
          <p:nvPr/>
        </p:nvSpPr>
        <p:spPr>
          <a:xfrm>
            <a:off x="642542" y="4395492"/>
            <a:ext cx="112924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“我至今已经活了</a:t>
            </a:r>
            <a:r>
              <a:rPr lang="en-US" sz="2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80</a:t>
            </a:r>
            <a:r>
              <a:rPr lang="zh-CN" altLang="en-US" sz="2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岁了，感谢神，我的一生并不辛苦，是神的能力使我能做他呼召我做的工作；是神使我每年布道旅行</a:t>
            </a:r>
            <a:r>
              <a:rPr lang="en-US" sz="2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sz="2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sz="2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zh-CN" altLang="en-US" sz="2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千英里的路程；是神使我无论在白天或黑夜，我都能随心所愿地安眠休息；是神使我每日能定时起床；是神使我能恒久讲道，特别是清晨时光；是神给我爽朗坦诚地性情，我天性多愁善感，但因着神的恩典，我再也不忧愁了。我们的神真是无所不能、追测不尽啊。”</a:t>
            </a:r>
            <a:r>
              <a:rPr lang="en-US" sz="2400" b="1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endParaRPr lang="en-US" sz="24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9916B0-3A43-624D-AD16-5FDA6F7C3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836" y="1439778"/>
            <a:ext cx="3852971" cy="21576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C9CE62-8742-F944-804F-B21DFAD1F074}"/>
              </a:ext>
            </a:extLst>
          </p:cNvPr>
          <p:cNvSpPr/>
          <p:nvPr/>
        </p:nvSpPr>
        <p:spPr>
          <a:xfrm>
            <a:off x="3535690" y="438226"/>
            <a:ext cx="5134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>
                <a:solidFill>
                  <a:srgbClr val="FFC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约翰卫斯理的见证</a:t>
            </a:r>
            <a:endParaRPr lang="en-US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511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5E3E34-3F60-6246-BB49-7CE78C7C4900}"/>
              </a:ext>
            </a:extLst>
          </p:cNvPr>
          <p:cNvSpPr/>
          <p:nvPr/>
        </p:nvSpPr>
        <p:spPr>
          <a:xfrm>
            <a:off x="4221489" y="2784384"/>
            <a:ext cx="32752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srgbClr val="FFC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个人见证</a:t>
            </a:r>
            <a:endParaRPr lang="en-US" sz="6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239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41A1BC-FA01-3848-8DA1-49A196970248}"/>
              </a:ext>
            </a:extLst>
          </p:cNvPr>
          <p:cNvSpPr/>
          <p:nvPr/>
        </p:nvSpPr>
        <p:spPr>
          <a:xfrm>
            <a:off x="547339" y="2362318"/>
            <a:ext cx="109002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CN" altLang="en-US" sz="36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腓</a:t>
            </a:r>
            <a:r>
              <a:rPr lang="en-US" altLang="zh-CN" sz="36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4</a:t>
            </a:r>
          </a:p>
          <a:p>
            <a:pPr fontAlgn="base"/>
            <a:endParaRPr lang="en-US" altLang="zh-CN" sz="36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fontAlgn="base"/>
            <a:r>
              <a:rPr lang="en-US" altLang="zh-CN" sz="36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8 </a:t>
            </a:r>
            <a:r>
              <a:rPr lang="zh-CN" altLang="en-US" sz="36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弟兄们，我还有</a:t>
            </a:r>
            <a:r>
              <a:rPr lang="zh-CN" altLang="en-US" sz="36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未尽的话</a:t>
            </a:r>
            <a:r>
              <a:rPr lang="zh-CN" altLang="en-US" sz="36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：凡是真实的、可敬的、公义的、清洁的、可爱的、有美名的，若有什么德行，若有什么称赞，这些事你们都要</a:t>
            </a:r>
            <a:r>
              <a:rPr lang="zh-CN" altLang="en-US" sz="36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思念</a:t>
            </a:r>
            <a:r>
              <a:rPr lang="zh-CN" altLang="en-US" sz="36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A96CAE-28C2-D34E-8880-8B713EE6FD88}"/>
              </a:ext>
            </a:extLst>
          </p:cNvPr>
          <p:cNvSpPr/>
          <p:nvPr/>
        </p:nvSpPr>
        <p:spPr>
          <a:xfrm>
            <a:off x="3996030" y="476462"/>
            <a:ext cx="36631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b="1" dirty="0">
                <a:solidFill>
                  <a:srgbClr val="FFC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平安的行动</a:t>
            </a:r>
            <a:endParaRPr lang="en-US" sz="5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856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C97246-4574-314C-A0E4-3E6E00B4ECFE}"/>
              </a:ext>
            </a:extLst>
          </p:cNvPr>
          <p:cNvSpPr/>
          <p:nvPr/>
        </p:nvSpPr>
        <p:spPr>
          <a:xfrm>
            <a:off x="3975827" y="242785"/>
            <a:ext cx="3897221" cy="13042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4800" b="1" dirty="0">
                <a:solidFill>
                  <a:srgbClr val="FFC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基督徒的品格</a:t>
            </a:r>
            <a:endParaRPr lang="en-US" sz="4800" b="1" dirty="0">
              <a:solidFill>
                <a:srgbClr val="FFC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0EF8FE-8593-9F4D-8162-7B1F41FE78BC}"/>
              </a:ext>
            </a:extLst>
          </p:cNvPr>
          <p:cNvSpPr/>
          <p:nvPr/>
        </p:nvSpPr>
        <p:spPr>
          <a:xfrm>
            <a:off x="2380039" y="2284312"/>
            <a:ext cx="3191577" cy="3641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真实的</a:t>
            </a:r>
            <a:endParaRPr lang="en-US" altLang="zh-CN" sz="40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可敬的</a:t>
            </a:r>
            <a:endParaRPr lang="en-US" altLang="zh-CN" sz="40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公义的</a:t>
            </a:r>
            <a:endParaRPr lang="en-US" altLang="zh-CN" sz="40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清洁的</a:t>
            </a:r>
            <a:endParaRPr lang="en-US" altLang="zh-CN" sz="40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3A6516-A183-B34F-AD90-C86DAB6BD596}"/>
              </a:ext>
            </a:extLst>
          </p:cNvPr>
          <p:cNvSpPr/>
          <p:nvPr/>
        </p:nvSpPr>
        <p:spPr>
          <a:xfrm>
            <a:off x="6944783" y="2314263"/>
            <a:ext cx="3984474" cy="3680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可爱的</a:t>
            </a:r>
            <a:endParaRPr lang="en-US" altLang="zh-CN" sz="40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有美名的</a:t>
            </a:r>
            <a:endParaRPr lang="en-US" altLang="zh-CN" sz="40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若有什么德行</a:t>
            </a:r>
            <a:endParaRPr lang="en-US" altLang="zh-CN" sz="40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若有什么称赞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205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E60819-7EF0-4D4F-9E7D-A0BC205B6DA2}"/>
              </a:ext>
            </a:extLst>
          </p:cNvPr>
          <p:cNvSpPr txBox="1"/>
          <p:nvPr/>
        </p:nvSpPr>
        <p:spPr>
          <a:xfrm>
            <a:off x="673767" y="505325"/>
            <a:ext cx="1076348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zh-CN" altLang="en-US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腓立比书第四章</a:t>
            </a:r>
            <a:endParaRPr lang="en-US" altLang="zh-CN" sz="32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fontAlgn="base"/>
            <a:endParaRPr lang="en-US" altLang="zh-CN" sz="32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fontAlgn="base"/>
            <a:r>
              <a:rPr lang="en-US" altLang="zh-CN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6 </a:t>
            </a:r>
            <a:r>
              <a:rPr lang="zh-CN" altLang="en-US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应当一无挂虑，只要凡事藉着祷告、祈求，和感谢，将你们所要的告诉神。</a:t>
            </a:r>
          </a:p>
          <a:p>
            <a:pPr fontAlgn="base"/>
            <a:r>
              <a:rPr lang="en-US" altLang="zh-CN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7 </a:t>
            </a:r>
            <a:r>
              <a:rPr lang="zh-CN" altLang="en-US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神所赐、出人意外的平安必在基督耶稣里保守你们的心怀意念。</a:t>
            </a:r>
          </a:p>
          <a:p>
            <a:pPr fontAlgn="base"/>
            <a:r>
              <a:rPr lang="en-US" altLang="zh-CN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8 </a:t>
            </a:r>
            <a:r>
              <a:rPr lang="zh-CN" altLang="en-US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弟兄们，我还有未尽的话：凡是真实的、可敬的、公义的、清洁的、可爱的、有美名的，若有什么德行，若有什么称赞，这些事你们都要思念。</a:t>
            </a:r>
          </a:p>
          <a:p>
            <a:pPr fontAlgn="base"/>
            <a:r>
              <a:rPr lang="en-US" altLang="zh-CN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9 </a:t>
            </a:r>
            <a:r>
              <a:rPr lang="zh-CN" altLang="en-US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你们在我身上所学习的，所领受的，所听见的，所看见的，这些事你们都要去行，赐平安的神就必与你们同在。</a:t>
            </a:r>
          </a:p>
          <a:p>
            <a:endParaRPr lang="en-US" sz="32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720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7FB27E-639F-7C41-95F5-C0EE1C3F0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23" y="1509486"/>
            <a:ext cx="7895771" cy="4934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FC4DC-F58E-4744-AEF5-97B5D6CAA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5432" y="1509486"/>
            <a:ext cx="2933632" cy="3150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6ECA16-5E13-A343-A164-284B37112805}"/>
              </a:ext>
            </a:extLst>
          </p:cNvPr>
          <p:cNvSpPr txBox="1"/>
          <p:nvPr/>
        </p:nvSpPr>
        <p:spPr>
          <a:xfrm>
            <a:off x="9451815" y="1509486"/>
            <a:ext cx="15311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18C53D-E38A-BE4F-B9FB-928F248BDF40}"/>
              </a:ext>
            </a:extLst>
          </p:cNvPr>
          <p:cNvSpPr/>
          <p:nvPr/>
        </p:nvSpPr>
        <p:spPr>
          <a:xfrm>
            <a:off x="4295173" y="-120183"/>
            <a:ext cx="3897221" cy="13042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4800" b="1" dirty="0">
                <a:solidFill>
                  <a:srgbClr val="FFC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基督徒的操练</a:t>
            </a:r>
            <a:endParaRPr lang="en-US" sz="4800" b="1" dirty="0">
              <a:solidFill>
                <a:srgbClr val="FFC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4905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D6E6B0C-563A-604B-BCB4-7A4B979A1418}"/>
              </a:ext>
            </a:extLst>
          </p:cNvPr>
          <p:cNvSpPr/>
          <p:nvPr/>
        </p:nvSpPr>
        <p:spPr>
          <a:xfrm>
            <a:off x="4474526" y="-120316"/>
            <a:ext cx="2659702" cy="13042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4800" b="1" dirty="0">
                <a:solidFill>
                  <a:srgbClr val="FFC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效法保罗</a:t>
            </a:r>
            <a:endParaRPr lang="en-US" sz="4800" b="1" dirty="0">
              <a:solidFill>
                <a:srgbClr val="FFC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B85339-6C39-7542-86E3-851CE7A1F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254" y="1843314"/>
            <a:ext cx="5223086" cy="42817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E7291D-ADF5-7746-BAD4-0B3AB2C9ABCB}"/>
              </a:ext>
            </a:extLst>
          </p:cNvPr>
          <p:cNvSpPr/>
          <p:nvPr/>
        </p:nvSpPr>
        <p:spPr>
          <a:xfrm>
            <a:off x="275771" y="1574217"/>
            <a:ext cx="634076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腓</a:t>
            </a:r>
            <a:r>
              <a:rPr lang="en-US" altLang="zh-CN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4:9:</a:t>
            </a:r>
            <a:r>
              <a:rPr lang="zh-CN" altLang="en-US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你们在我身上</a:t>
            </a:r>
            <a:r>
              <a:rPr lang="zh-CN" altLang="en-US" sz="32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所学习的，所领受的，所听见的，所看见的</a:t>
            </a:r>
            <a:r>
              <a:rPr lang="zh-CN" altLang="en-US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，这些事你们都要</a:t>
            </a:r>
            <a:r>
              <a:rPr lang="zh-CN" altLang="en-US" sz="32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去行</a:t>
            </a:r>
            <a:r>
              <a:rPr lang="zh-CN" altLang="en-US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，赐平安的神就必与你们同在。</a:t>
            </a:r>
          </a:p>
          <a:p>
            <a:endParaRPr lang="en-US" altLang="zh-CN" sz="32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腓</a:t>
            </a:r>
            <a:r>
              <a:rPr lang="en-US" altLang="zh-CN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4:</a:t>
            </a:r>
            <a:r>
              <a:rPr lang="en-US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12-13</a:t>
            </a:r>
            <a:r>
              <a:rPr lang="zh-CN" altLang="en-US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：知道怎样处卑贱，也知道怎样处丰富，或饱足，或饥饿，或有余， 或缺乏，随事随在， 我都得到了秘诀。我靠那加给我力量的，凡事都能做。</a:t>
            </a:r>
            <a:r>
              <a:rPr lang="en-US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4352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6B0A65-1B0F-7948-BA36-D7D980499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03" y="1775438"/>
            <a:ext cx="5780839" cy="42363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07CC69-A52C-614F-A5BE-044144C7C71A}"/>
              </a:ext>
            </a:extLst>
          </p:cNvPr>
          <p:cNvSpPr/>
          <p:nvPr/>
        </p:nvSpPr>
        <p:spPr>
          <a:xfrm>
            <a:off x="7707353" y="1113444"/>
            <a:ext cx="3650458" cy="4795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学习（</a:t>
            </a:r>
            <a:r>
              <a:rPr lang="en-US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learn</a:t>
            </a:r>
            <a:r>
              <a:rPr lang="zh-CN" altLang="en-US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40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领受（</a:t>
            </a:r>
            <a:r>
              <a:rPr lang="en-US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receive</a:t>
            </a:r>
            <a:r>
              <a:rPr lang="zh-CN" altLang="en-US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40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听见（</a:t>
            </a:r>
            <a:r>
              <a:rPr lang="en-US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hear</a:t>
            </a:r>
            <a:r>
              <a:rPr lang="zh-CN" altLang="en-US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40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看见（</a:t>
            </a:r>
            <a:r>
              <a:rPr lang="en-US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see</a:t>
            </a:r>
            <a:r>
              <a:rPr lang="zh-CN" altLang="en-US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sz="40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1A3025-6FC5-DC4B-9ABA-0D3C26F18516}"/>
              </a:ext>
            </a:extLst>
          </p:cNvPr>
          <p:cNvSpPr/>
          <p:nvPr/>
        </p:nvSpPr>
        <p:spPr>
          <a:xfrm>
            <a:off x="4450323" y="-420914"/>
            <a:ext cx="3897221" cy="13042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4800" b="1" dirty="0">
                <a:solidFill>
                  <a:srgbClr val="FFC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效法弟兄姐妹</a:t>
            </a:r>
            <a:endParaRPr lang="en-US" sz="4800" b="1" dirty="0">
              <a:solidFill>
                <a:srgbClr val="FFC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5495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4861F1-B1AB-694F-BA1F-A1EE45BFB59B}"/>
              </a:ext>
            </a:extLst>
          </p:cNvPr>
          <p:cNvSpPr/>
          <p:nvPr/>
        </p:nvSpPr>
        <p:spPr>
          <a:xfrm>
            <a:off x="381227" y="2305678"/>
            <a:ext cx="434162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林前</a:t>
            </a:r>
            <a:r>
              <a:rPr lang="en-US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11:1</a:t>
            </a:r>
            <a:r>
              <a:rPr lang="zh-CN" altLang="en-US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zh-CN" altLang="en-US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你们效法我，像我效法基督一样。</a:t>
            </a:r>
            <a:endParaRPr lang="en-US" altLang="zh-CN" sz="32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林前</a:t>
            </a:r>
            <a:r>
              <a:rPr lang="en-US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11:23</a:t>
            </a:r>
            <a:r>
              <a:rPr lang="zh-CN" altLang="en-US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：我当日传给你们的，原是从主领受的</a:t>
            </a:r>
            <a:r>
              <a:rPr lang="en-US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en-US" sz="32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AFD85C-06D9-AB43-B48D-AB5D604016A2}"/>
              </a:ext>
            </a:extLst>
          </p:cNvPr>
          <p:cNvSpPr/>
          <p:nvPr/>
        </p:nvSpPr>
        <p:spPr>
          <a:xfrm>
            <a:off x="4961813" y="-159657"/>
            <a:ext cx="2659702" cy="13042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4800" b="1" dirty="0">
                <a:solidFill>
                  <a:srgbClr val="FFC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效法基督</a:t>
            </a:r>
            <a:endParaRPr lang="en-US" sz="4800" b="1" dirty="0">
              <a:solidFill>
                <a:srgbClr val="FFC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C455AF-4844-9947-8B1E-103919FAD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987" y="1992857"/>
            <a:ext cx="6589739" cy="397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32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AF37EC-14C9-5E44-9A08-3986FF761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726" y="1450112"/>
            <a:ext cx="6549370" cy="48465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E4103F-762E-164F-B928-F3B2665B6C8F}"/>
              </a:ext>
            </a:extLst>
          </p:cNvPr>
          <p:cNvSpPr/>
          <p:nvPr/>
        </p:nvSpPr>
        <p:spPr>
          <a:xfrm>
            <a:off x="3438713" y="-220341"/>
            <a:ext cx="5753498" cy="13042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4800" b="1" dirty="0">
                <a:solidFill>
                  <a:srgbClr val="FFC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跟随耶稣，与主同行</a:t>
            </a:r>
            <a:endParaRPr lang="en-US" sz="4800" b="1" dirty="0">
              <a:solidFill>
                <a:srgbClr val="FFC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E047FC-F065-3C4A-AF61-76B8D438CD64}"/>
              </a:ext>
            </a:extLst>
          </p:cNvPr>
          <p:cNvSpPr txBox="1"/>
          <p:nvPr/>
        </p:nvSpPr>
        <p:spPr>
          <a:xfrm>
            <a:off x="10101943" y="5634091"/>
            <a:ext cx="15760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忧虑</a:t>
            </a:r>
            <a:endParaRPr lang="en-US" sz="5400" b="1" dirty="0">
              <a:solidFill>
                <a:schemeClr val="tx1">
                  <a:lumMod val="50000"/>
                  <a:lumOff val="50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05AAD2-9177-AD43-ACC3-43494D66CD61}"/>
              </a:ext>
            </a:extLst>
          </p:cNvPr>
          <p:cNvSpPr txBox="1"/>
          <p:nvPr/>
        </p:nvSpPr>
        <p:spPr>
          <a:xfrm>
            <a:off x="587829" y="1083862"/>
            <a:ext cx="15760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平安</a:t>
            </a:r>
            <a:endParaRPr lang="en-US" sz="54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4496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8C77C3-9999-F642-B8BA-736F55A17484}"/>
              </a:ext>
            </a:extLst>
          </p:cNvPr>
          <p:cNvSpPr/>
          <p:nvPr/>
        </p:nvSpPr>
        <p:spPr>
          <a:xfrm>
            <a:off x="2338710" y="1402443"/>
            <a:ext cx="75317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 Black" panose="020B0604020202020204" pitchFamily="34" charset="0"/>
                <a:ea typeface="DengXian" panose="02010600030101010101" pitchFamily="2" charset="-122"/>
                <a:cs typeface="Arial Black" panose="020B0604020202020204" pitchFamily="34" charset="0"/>
              </a:rPr>
              <a:t>C</a:t>
            </a:r>
            <a:r>
              <a:rPr lang="en-US" sz="3600" b="1" dirty="0">
                <a:solidFill>
                  <a:schemeClr val="bg1"/>
                </a:solidFill>
                <a:latin typeface="Arial Black" panose="020B0604020202020204" pitchFamily="34" charset="0"/>
                <a:ea typeface="DengXian" panose="02010600030101010101" pitchFamily="2" charset="-122"/>
                <a:cs typeface="Arial Black" panose="020B0604020202020204" pitchFamily="34" charset="0"/>
              </a:rPr>
              <a:t>elebrate God</a:t>
            </a:r>
          </a:p>
          <a:p>
            <a:r>
              <a:rPr lang="en-US" sz="3600" b="1" dirty="0">
                <a:solidFill>
                  <a:srgbClr val="FF0000"/>
                </a:solidFill>
                <a:latin typeface="Arial Black" panose="020B0604020202020204" pitchFamily="34" charset="0"/>
                <a:ea typeface="DengXian" panose="02010600030101010101" pitchFamily="2" charset="-122"/>
                <a:cs typeface="Arial Black" panose="020B0604020202020204" pitchFamily="34" charset="0"/>
              </a:rPr>
              <a:t>A</a:t>
            </a:r>
            <a:r>
              <a:rPr lang="en-US" sz="3600" b="1" dirty="0">
                <a:solidFill>
                  <a:schemeClr val="bg1"/>
                </a:solidFill>
                <a:latin typeface="Arial Black" panose="020B0604020202020204" pitchFamily="34" charset="0"/>
                <a:ea typeface="DengXian" panose="02010600030101010101" pitchFamily="2" charset="-122"/>
                <a:cs typeface="Arial Black" panose="020B0604020202020204" pitchFamily="34" charset="0"/>
              </a:rPr>
              <a:t>sk God for help</a:t>
            </a:r>
          </a:p>
          <a:p>
            <a:r>
              <a:rPr lang="en-US" sz="3600" b="1" dirty="0">
                <a:solidFill>
                  <a:srgbClr val="FF0000"/>
                </a:solidFill>
                <a:latin typeface="Arial Black" panose="020B0604020202020204" pitchFamily="34" charset="0"/>
                <a:ea typeface="DengXian" panose="02010600030101010101" pitchFamily="2" charset="-122"/>
                <a:cs typeface="Arial Black" panose="020B0604020202020204" pitchFamily="34" charset="0"/>
              </a:rPr>
              <a:t>L</a:t>
            </a:r>
            <a:r>
              <a:rPr lang="en-US" sz="3600" b="1" dirty="0">
                <a:solidFill>
                  <a:schemeClr val="bg1"/>
                </a:solidFill>
                <a:latin typeface="Arial Black" panose="020B0604020202020204" pitchFamily="34" charset="0"/>
                <a:ea typeface="DengXian" panose="02010600030101010101" pitchFamily="2" charset="-122"/>
                <a:cs typeface="Arial Black" panose="020B0604020202020204" pitchFamily="34" charset="0"/>
              </a:rPr>
              <a:t>eave the problem with God</a:t>
            </a:r>
          </a:p>
          <a:p>
            <a:r>
              <a:rPr lang="en-US" sz="3600" b="1" dirty="0">
                <a:solidFill>
                  <a:srgbClr val="FF0000"/>
                </a:solidFill>
                <a:latin typeface="Arial Black" panose="020B0604020202020204" pitchFamily="34" charset="0"/>
                <a:ea typeface="DengXian" panose="02010600030101010101" pitchFamily="2" charset="-122"/>
                <a:cs typeface="Arial Black" panose="020B0604020202020204" pitchFamily="34" charset="0"/>
              </a:rPr>
              <a:t>M</a:t>
            </a:r>
            <a:r>
              <a:rPr lang="en-US" sz="3600" b="1" dirty="0">
                <a:solidFill>
                  <a:schemeClr val="bg1"/>
                </a:solidFill>
                <a:latin typeface="Arial Black" panose="020B0604020202020204" pitchFamily="34" charset="0"/>
                <a:ea typeface="DengXian" panose="02010600030101010101" pitchFamily="2" charset="-122"/>
                <a:cs typeface="Arial Black" panose="020B0604020202020204" pitchFamily="34" charset="0"/>
              </a:rPr>
              <a:t>editate on good things.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D8AB10-8E6C-9C4A-A6D8-2615EDDF8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758" y="4048387"/>
            <a:ext cx="4581955" cy="25709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1FA8F3-46B4-8A40-8C8B-2785EB58B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710" y="4207710"/>
            <a:ext cx="2411663" cy="24116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2ECEBA-255D-5E44-983F-F668EEAC8420}"/>
              </a:ext>
            </a:extLst>
          </p:cNvPr>
          <p:cNvSpPr txBox="1"/>
          <p:nvPr/>
        </p:nvSpPr>
        <p:spPr>
          <a:xfrm>
            <a:off x="5226034" y="141494"/>
            <a:ext cx="15760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rgbClr val="FFC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总结</a:t>
            </a:r>
            <a:endParaRPr lang="en-US" sz="5400" b="1" dirty="0">
              <a:solidFill>
                <a:srgbClr val="FFC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1687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1082E9-C3CC-9545-8DED-CD32088E4FF9}"/>
              </a:ext>
            </a:extLst>
          </p:cNvPr>
          <p:cNvSpPr/>
          <p:nvPr/>
        </p:nvSpPr>
        <p:spPr>
          <a:xfrm>
            <a:off x="918408" y="1097134"/>
            <a:ext cx="10006265" cy="4817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lnSpc>
                <a:spcPct val="200000"/>
              </a:lnSpc>
              <a:buFont typeface="+mj-lt"/>
              <a:buAutoNum type="arabicPeriod"/>
            </a:pPr>
            <a:r>
              <a:rPr lang="zh-CN" altLang="en-US" sz="4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忧虑</a:t>
            </a:r>
            <a:endParaRPr lang="en-US" altLang="zh-CN" sz="44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忧虑的现实，忧虑的来源，忧虑的实质 </a:t>
            </a:r>
            <a:endParaRPr lang="en-US" altLang="zh-CN" sz="36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4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2.</a:t>
            </a:r>
            <a:r>
              <a:rPr lang="zh-CN" altLang="en-US" sz="4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平安</a:t>
            </a:r>
            <a:endParaRPr lang="en-US" altLang="zh-CN" sz="44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平安的途径，平安的来源，平安的行动</a:t>
            </a:r>
            <a:endParaRPr lang="en-US" sz="36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DE470C-6218-3742-84BC-C4497F39BC16}"/>
              </a:ext>
            </a:extLst>
          </p:cNvPr>
          <p:cNvSpPr txBox="1"/>
          <p:nvPr/>
        </p:nvSpPr>
        <p:spPr>
          <a:xfrm>
            <a:off x="4984449" y="294120"/>
            <a:ext cx="15760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rgbClr val="FFC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大纲</a:t>
            </a:r>
            <a:endParaRPr lang="en-US" sz="5400" b="1" dirty="0">
              <a:solidFill>
                <a:srgbClr val="FFC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6087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69841E-CB97-0943-8D3C-9C2E9E266195}"/>
              </a:ext>
            </a:extLst>
          </p:cNvPr>
          <p:cNvSpPr/>
          <p:nvPr/>
        </p:nvSpPr>
        <p:spPr>
          <a:xfrm>
            <a:off x="3769026" y="2271381"/>
            <a:ext cx="3663182" cy="14556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5400" b="1" dirty="0">
                <a:solidFill>
                  <a:srgbClr val="FFC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忧虑的现实</a:t>
            </a:r>
            <a:endParaRPr lang="en-US" altLang="zh-CN" sz="5400" b="1" dirty="0">
              <a:solidFill>
                <a:srgbClr val="FFC000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362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B1DF1F-B03D-1E4F-8665-649E92CBB674}"/>
              </a:ext>
            </a:extLst>
          </p:cNvPr>
          <p:cNvSpPr/>
          <p:nvPr/>
        </p:nvSpPr>
        <p:spPr>
          <a:xfrm>
            <a:off x="545431" y="2226166"/>
            <a:ext cx="1098082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CN" altLang="en-US" sz="2800" b="1" i="0" u="none" strike="noStrike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腓</a:t>
            </a:r>
            <a:r>
              <a:rPr lang="en-US" altLang="zh-CN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lang="zh-CN" alt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28</a:t>
            </a:r>
            <a:endParaRPr lang="en-US" altLang="zh-CN" sz="2800" b="1" i="0" u="none" strike="noStrike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fontAlgn="base"/>
            <a:r>
              <a:rPr lang="zh-CN" altLang="en-US" sz="2800" b="1" i="0" u="none" strike="noStrike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凡事不怕</a:t>
            </a:r>
            <a:r>
              <a:rPr lang="zh-CN" altLang="en-US" sz="2800" b="1" i="0" u="sng" strike="noStrike" dirty="0">
                <a:solidFill>
                  <a:srgbClr val="FFFF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敌人的惊吓</a:t>
            </a:r>
            <a:r>
              <a:rPr lang="zh-CN" altLang="en-US" sz="2800" b="1" i="0" u="none" strike="noStrike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，这是证明他们沉沦，你们得救都是出于神。</a:t>
            </a:r>
            <a:endParaRPr lang="en-US" altLang="zh-CN" sz="2800" b="1" i="0" u="none" strike="noStrike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CN" sz="28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腓</a:t>
            </a:r>
            <a:r>
              <a:rPr lang="en-US" altLang="zh-CN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</a:t>
            </a:r>
            <a:r>
              <a:rPr lang="zh-CN" alt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15</a:t>
            </a:r>
          </a:p>
          <a:p>
            <a:r>
              <a:rPr lang="zh-CN" alt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使你们无可指摘，诚实无伪，在这</a:t>
            </a:r>
            <a:r>
              <a:rPr lang="zh-CN" altLang="en-US" sz="2800" b="1" u="sng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弯曲悖谬的世代</a:t>
            </a:r>
            <a:r>
              <a:rPr lang="zh-CN" alt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作神无瑕疵的儿女。你们显在这世代中，好像明光照耀，</a:t>
            </a:r>
            <a:endParaRPr lang="en-US" altLang="zh-CN" sz="28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CN" sz="28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使</a:t>
            </a:r>
            <a:r>
              <a:rPr 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16:19-25</a:t>
            </a:r>
            <a:r>
              <a:rPr lang="zh-CN" alt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zh-CN" alt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记载保罗，西拉在腓立比传福音甚至被抓，剥掉衣服，用棍打，下入监牢</a:t>
            </a:r>
            <a:r>
              <a:rPr 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075014-06E1-4240-86B1-2118A63CFA7E}"/>
              </a:ext>
            </a:extLst>
          </p:cNvPr>
          <p:cNvSpPr txBox="1"/>
          <p:nvPr/>
        </p:nvSpPr>
        <p:spPr>
          <a:xfrm>
            <a:off x="3468471" y="707836"/>
            <a:ext cx="5134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b="1" dirty="0">
                <a:solidFill>
                  <a:srgbClr val="FFC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腓立比教会的忧虑</a:t>
            </a:r>
            <a:endParaRPr lang="en-US" sz="4800" b="1" dirty="0">
              <a:solidFill>
                <a:srgbClr val="FFC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4857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ECA0C5-8C8E-E844-A297-5D36C6B7C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92" y="336885"/>
            <a:ext cx="2650855" cy="2209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15EDBF-4346-B746-9B14-B1C88F644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874" y="336885"/>
            <a:ext cx="3186582" cy="17844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25A7AA-8023-B449-BBA5-77E0EFD22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81" y="3675649"/>
            <a:ext cx="3402875" cy="22603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F038DD-BAD1-F048-87C3-622C9BBB3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3675" y="2951033"/>
            <a:ext cx="2658979" cy="29849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A3EEA7-0781-7A46-8287-2D29626306B0}"/>
              </a:ext>
            </a:extLst>
          </p:cNvPr>
          <p:cNvSpPr txBox="1"/>
          <p:nvPr/>
        </p:nvSpPr>
        <p:spPr>
          <a:xfrm>
            <a:off x="4259179" y="336885"/>
            <a:ext cx="3278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b="1" dirty="0">
                <a:solidFill>
                  <a:srgbClr val="FFC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当今的忧虑</a:t>
            </a:r>
            <a:endParaRPr lang="en-US" sz="4800" b="1" dirty="0">
              <a:solidFill>
                <a:srgbClr val="FFC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55C88B-1205-5249-B396-52D52A4371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6276" y="3597525"/>
            <a:ext cx="4006166" cy="225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05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37449B-6508-8D43-A468-E390D3878B1E}"/>
              </a:ext>
            </a:extLst>
          </p:cNvPr>
          <p:cNvSpPr/>
          <p:nvPr/>
        </p:nvSpPr>
        <p:spPr>
          <a:xfrm>
            <a:off x="4057784" y="346328"/>
            <a:ext cx="3663182" cy="14556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5400" b="1" dirty="0">
                <a:solidFill>
                  <a:srgbClr val="FFC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忧虑的来源</a:t>
            </a:r>
            <a:endParaRPr lang="en-US" altLang="zh-CN" sz="5400" b="1" dirty="0">
              <a:solidFill>
                <a:srgbClr val="FFC000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641EAD-4498-764E-A776-E7440C314870}"/>
              </a:ext>
            </a:extLst>
          </p:cNvPr>
          <p:cNvSpPr txBox="1"/>
          <p:nvPr/>
        </p:nvSpPr>
        <p:spPr>
          <a:xfrm>
            <a:off x="818147" y="2298032"/>
            <a:ext cx="109782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定义：对某件即将来临的事件，或者对一件没有确定结果的事所表现出来的担心，紧张或恐惧的感觉。</a:t>
            </a:r>
            <a:r>
              <a:rPr 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FA2CAD-CEF9-8B48-AA2F-EA54503ADCBD}"/>
              </a:ext>
            </a:extLst>
          </p:cNvPr>
          <p:cNvSpPr/>
          <p:nvPr/>
        </p:nvSpPr>
        <p:spPr>
          <a:xfrm>
            <a:off x="906378" y="3972108"/>
            <a:ext cx="107522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彼前</a:t>
            </a:r>
            <a:r>
              <a:rPr lang="en-US" altLang="zh-CN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5:8:</a:t>
            </a:r>
            <a:r>
              <a:rPr lang="zh-CN" alt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务要谨守，警醒。因为你们的仇敌魔鬼，如同吼叫的狮子，遍地游行，寻找可吞吃的人。</a:t>
            </a:r>
            <a:endParaRPr lang="en-US" sz="28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3477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A55EF2-E676-6A4E-BE85-922B3D0B3D91}"/>
              </a:ext>
            </a:extLst>
          </p:cNvPr>
          <p:cNvSpPr/>
          <p:nvPr/>
        </p:nvSpPr>
        <p:spPr>
          <a:xfrm>
            <a:off x="245979" y="1610304"/>
            <a:ext cx="651576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CN" alt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马太福音</a:t>
            </a:r>
            <a:r>
              <a:rPr lang="en-US" altLang="zh-CN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6:</a:t>
            </a:r>
            <a:endParaRPr lang="en-US" altLang="zh-CN" sz="2800" b="1" i="0" u="none" strike="noStrike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fontAlgn="base"/>
            <a:endParaRPr lang="zh-CN" altLang="en-US" sz="2800" b="1" i="0" u="none" strike="noStrike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fontAlgn="base"/>
            <a:r>
              <a:rPr lang="en-US" altLang="zh-CN" sz="2800" b="0" i="0" u="none" strike="noStrike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31 </a:t>
            </a:r>
            <a:r>
              <a:rPr lang="zh-CN" altLang="en-US" sz="2800" b="0" i="0" u="none" strike="noStrike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所以，</a:t>
            </a:r>
            <a:r>
              <a:rPr lang="zh-CN" altLang="en-US" sz="2800" b="1" i="0" u="none" strike="noStrike" dirty="0">
                <a:solidFill>
                  <a:srgbClr val="FFFF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不要忧虑说：吃什么？喝什么？穿什么？</a:t>
            </a:r>
          </a:p>
          <a:p>
            <a:pPr fontAlgn="base"/>
            <a:r>
              <a:rPr lang="en-US" altLang="zh-CN" sz="2800" b="0" i="0" u="none" strike="noStrike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32 </a:t>
            </a:r>
            <a:r>
              <a:rPr lang="zh-CN" altLang="en-US" sz="2800" b="0" i="0" u="none" strike="noStrike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这都是外邦人所求的，</a:t>
            </a:r>
            <a:r>
              <a:rPr lang="zh-CN" altLang="en-US" sz="2800" b="1" i="0" u="none" strike="noStrike" dirty="0">
                <a:solidFill>
                  <a:srgbClr val="FFFF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你们需用的这一切东西，你们的天父是知道的。</a:t>
            </a:r>
          </a:p>
          <a:p>
            <a:pPr fontAlgn="base"/>
            <a:r>
              <a:rPr lang="en-US" altLang="zh-CN" sz="2800" b="0" i="0" u="none" strike="noStrike" dirty="0">
                <a:solidFill>
                  <a:srgbClr val="FFFF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33 </a:t>
            </a:r>
            <a:r>
              <a:rPr lang="zh-CN" altLang="en-US" sz="2800" b="1" i="0" u="none" strike="noStrike" dirty="0">
                <a:solidFill>
                  <a:srgbClr val="FFFF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你们要先求他的国和他的义，这些东西都要加给你们了。</a:t>
            </a:r>
          </a:p>
          <a:p>
            <a:pPr fontAlgn="base"/>
            <a:r>
              <a:rPr lang="en-US" altLang="zh-CN" sz="2800" b="0" i="0" u="none" strike="noStrike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34 </a:t>
            </a:r>
            <a:r>
              <a:rPr lang="zh-CN" altLang="en-US" sz="2800" b="0" i="0" u="none" strike="noStrike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所以，不要为明天忧虑，因为明天自有明天的忧虑；一天的难处一天当就够了。」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381BC7-2007-7F41-8929-3FF17CA25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453" y="2142559"/>
            <a:ext cx="4447508" cy="42998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DDC55D-4E24-724B-AEFB-37523839EA5A}"/>
              </a:ext>
            </a:extLst>
          </p:cNvPr>
          <p:cNvSpPr/>
          <p:nvPr/>
        </p:nvSpPr>
        <p:spPr>
          <a:xfrm>
            <a:off x="4178099" y="-192505"/>
            <a:ext cx="3663182" cy="14556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5400" b="1" dirty="0">
                <a:solidFill>
                  <a:srgbClr val="FFC000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忧虑的实质</a:t>
            </a:r>
            <a:endParaRPr lang="en-US" altLang="zh-CN" sz="5400" b="1" dirty="0">
              <a:solidFill>
                <a:srgbClr val="FFC000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250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ED9A0F-A817-FC43-8FF2-5C7EEFC718CD}"/>
              </a:ext>
            </a:extLst>
          </p:cNvPr>
          <p:cNvSpPr/>
          <p:nvPr/>
        </p:nvSpPr>
        <p:spPr>
          <a:xfrm>
            <a:off x="3923839" y="2859323"/>
            <a:ext cx="36631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b="1" dirty="0">
                <a:solidFill>
                  <a:srgbClr val="FFC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平安的途径</a:t>
            </a:r>
            <a:endParaRPr lang="en-US" sz="5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235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21918</TotalTime>
  <Words>1144</Words>
  <Application>Microsoft Macintosh PowerPoint</Application>
  <PresentationFormat>Widescreen</PresentationFormat>
  <Paragraphs>109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DengXian</vt:lpstr>
      <vt:lpstr>SimSun</vt:lpstr>
      <vt:lpstr>Arial</vt:lpstr>
      <vt:lpstr>Arial 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67</cp:revision>
  <dcterms:created xsi:type="dcterms:W3CDTF">2020-06-28T18:23:53Z</dcterms:created>
  <dcterms:modified xsi:type="dcterms:W3CDTF">2020-07-25T23:31:32Z</dcterms:modified>
</cp:coreProperties>
</file>