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  <p:sldMasterId id="2147483673" r:id="rId2"/>
    <p:sldMasterId id="2147483685" r:id="rId3"/>
  </p:sldMasterIdLst>
  <p:sldIdLst>
    <p:sldId id="281" r:id="rId4"/>
    <p:sldId id="282" r:id="rId5"/>
    <p:sldId id="283" r:id="rId6"/>
    <p:sldId id="289" r:id="rId7"/>
    <p:sldId id="290" r:id="rId8"/>
    <p:sldId id="291" r:id="rId9"/>
    <p:sldId id="292" r:id="rId10"/>
    <p:sldId id="293" r:id="rId11"/>
  </p:sldIdLst>
  <p:sldSz cx="12192000" cy="6858000"/>
  <p:notesSz cx="6858000" cy="9144000"/>
  <p:embeddedFontLst>
    <p:embeddedFont>
      <p:font typeface="Century Gothic" panose="020B0502020202020204" pitchFamily="34" charset="0"/>
      <p:regular r:id="rId12"/>
      <p:bold r:id="rId13"/>
      <p:italic r:id="rId14"/>
      <p:boldItalic r:id="rId15"/>
    </p:embeddedFont>
    <p:embeddedFont>
      <p:font typeface="Microsoft YaHei" panose="020B0503020204020204" pitchFamily="34" charset="-122"/>
      <p:regular r:id="rId16"/>
      <p:bold r:id="rId17"/>
    </p:embeddedFont>
    <p:embeddedFont>
      <p:font typeface="Wingdings 3" panose="05040102010807070707" pitchFamily="18" charset="2"/>
      <p:regular r:id="rId1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62" y="1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5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font" Target="fonts/font4.fntdata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font" Target="fonts/font3.fntdata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236C43-0CC5-4DEB-A3A2-5D0AB6A31E75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77840E-5D2C-4650-923B-130F5FD60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963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236C43-0CC5-4DEB-A3A2-5D0AB6A31E75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77840E-5D2C-4650-923B-130F5FD60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767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4967" y="274638"/>
            <a:ext cx="2741084" cy="5846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1" y="274638"/>
            <a:ext cx="8022167" cy="5846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236C43-0CC5-4DEB-A3A2-5D0AB6A31E75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77840E-5D2C-4650-923B-130F5FD60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630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66451" cy="11382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5380567" cy="452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3367" y="1600200"/>
            <a:ext cx="5382684" cy="452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236C43-0CC5-4DEB-A3A2-5D0AB6A31E75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77840E-5D2C-4650-923B-130F5FD60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3346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9FA616-3BDA-4862-B33D-9A840BF49EA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34287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2F50E2-F6D3-4F6B-B121-C41D1C72C7A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21865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7BEE8F-49C5-49E7-9041-1DA262359A4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2615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0567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3367" y="1600200"/>
            <a:ext cx="5382684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70A728-4CE2-4036-A8A2-F0A48A7FFBC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333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8DF616-73A7-48A9-B27D-A5049A07C5D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017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403A5A-0788-45A1-B09E-93E475F5F93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8279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83223E-F9CE-4126-A497-1E376FBE5DE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872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236C43-0CC5-4DEB-A3A2-5D0AB6A31E75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77840E-5D2C-4650-923B-130F5FD60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1002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E48F7C-6D3A-434A-ABCF-D6D3DD30835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1057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634A1D-2DC3-4E5A-B609-F7039B05DCF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44350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33A9ED-0F63-4D56-8187-44C91A2C734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21963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4967" y="274638"/>
            <a:ext cx="2741084" cy="5846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1" y="274638"/>
            <a:ext cx="8022167" cy="5846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0C2069-C899-4B02-BAEA-2AA08C4CA0C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85354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5/25/2020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5136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5/25/2020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0739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5/25/2020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3793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5/25/2020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36147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5/25/2020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8271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5/25/2020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08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236C43-0CC5-4DEB-A3A2-5D0AB6A31E75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77840E-5D2C-4650-923B-130F5FD60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71585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5/25/2020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3148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5/25/2020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02125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5/25/2020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17142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5/25/2020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24458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5/25/2020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 panose="020B0604020202020204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 panose="020B0604020202020204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8999062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5/25/2020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66902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5/25/2020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 panose="020B0604020202020204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 panose="020B0604020202020204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7333920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5/25/2020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78155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5/25/2020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64010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5/25/2020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211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0567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3367" y="1600200"/>
            <a:ext cx="5382684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236C43-0CC5-4DEB-A3A2-5D0AB6A31E75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77840E-5D2C-4650-923B-130F5FD60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34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236C43-0CC5-4DEB-A3A2-5D0AB6A31E75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77840E-5D2C-4650-923B-130F5FD60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772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236C43-0CC5-4DEB-A3A2-5D0AB6A31E75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77840E-5D2C-4650-923B-130F5FD60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561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236C43-0CC5-4DEB-A3A2-5D0AB6A31E75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77840E-5D2C-4650-923B-130F5FD60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661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236C43-0CC5-4DEB-A3A2-5D0AB6A31E75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77840E-5D2C-4650-923B-130F5FD60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601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236C43-0CC5-4DEB-A3A2-5D0AB6A31E75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77840E-5D2C-4650-923B-130F5FD60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103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6" Type="http://schemas.openxmlformats.org/officeDocument/2006/relationships/slideLayout" Target="../slideLayouts/slideLayout39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9"/>
            <a:ext cx="10966451" cy="1138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66451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09600" y="6245225"/>
            <a:ext cx="2838451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ClrTx/>
              <a:buFontTx/>
              <a:buNone/>
              <a:tabLst>
                <a:tab pos="723900" algn="l"/>
                <a:tab pos="14478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fld id="{FC236C43-0CC5-4DEB-A3A2-5D0AB6A31E75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4165600" y="6245225"/>
            <a:ext cx="3854451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8737600" y="6245225"/>
            <a:ext cx="2838451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Tx/>
              <a:buFontTx/>
              <a:buNone/>
              <a:tabLst>
                <a:tab pos="723900" algn="l"/>
                <a:tab pos="14478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fld id="{1F77840E-5D2C-4650-923B-130F5FD60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218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CC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CC"/>
          </a:solidFill>
          <a:latin typeface="Arial" charset="0"/>
          <a:ea typeface="MS Gothic" pitchFamily="49" charset="-128"/>
        </a:defRPr>
      </a:lvl2pPr>
      <a:lvl3pPr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CC"/>
          </a:solidFill>
          <a:latin typeface="Arial" charset="0"/>
          <a:ea typeface="MS Gothic" pitchFamily="49" charset="-128"/>
        </a:defRPr>
      </a:lvl3pPr>
      <a:lvl4pPr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CC"/>
          </a:solidFill>
          <a:latin typeface="Arial" charset="0"/>
          <a:ea typeface="MS Gothic" pitchFamily="49" charset="-128"/>
        </a:defRPr>
      </a:lvl4pPr>
      <a:lvl5pPr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CC"/>
          </a:solidFill>
          <a:latin typeface="Arial" charset="0"/>
          <a:ea typeface="MS Gothic" pitchFamily="49" charset="-128"/>
        </a:defRPr>
      </a:lvl5pPr>
      <a:lvl6pPr marL="2514600" indent="-228600"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CC"/>
          </a:solidFill>
          <a:latin typeface="Arial" charset="0"/>
          <a:ea typeface="MS Gothic" pitchFamily="49" charset="-128"/>
        </a:defRPr>
      </a:lvl6pPr>
      <a:lvl7pPr marL="2971800" indent="-228600"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CC"/>
          </a:solidFill>
          <a:latin typeface="Arial" charset="0"/>
          <a:ea typeface="MS Gothic" pitchFamily="49" charset="-128"/>
        </a:defRPr>
      </a:lvl7pPr>
      <a:lvl8pPr marL="3429000" indent="-228600"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CC"/>
          </a:solidFill>
          <a:latin typeface="Arial" charset="0"/>
          <a:ea typeface="MS Gothic" pitchFamily="49" charset="-128"/>
        </a:defRPr>
      </a:lvl8pPr>
      <a:lvl9pPr marL="3886200" indent="-228600"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CC"/>
          </a:solidFill>
          <a:latin typeface="Arial" charset="0"/>
          <a:ea typeface="MS Gothic" pitchFamily="49" charset="-128"/>
        </a:defRPr>
      </a:lvl9pPr>
    </p:titleStyle>
    <p:bodyStyle>
      <a:lvl1pPr marL="342900" indent="-342900" algn="l" defTabSz="457200" rtl="0" eaLnBrk="1" fontAlgn="base" hangingPunct="1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57200" rtl="0" eaLnBrk="1" fontAlgn="base" hangingPunct="1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57200" rtl="0" eaLnBrk="1" fontAlgn="base" hangingPunct="1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57200" rtl="0" eaLnBrk="1" fontAlgn="base" hangingPunct="1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57200" rtl="0" eaLnBrk="1" fontAlgn="base" hangingPunct="1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57200" rtl="0" eaLnBrk="1" fontAlgn="base" hangingPunct="1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57200" rtl="0" eaLnBrk="1" fontAlgn="base" hangingPunct="1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57200" rtl="0" eaLnBrk="1" fontAlgn="base" hangingPunct="1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9"/>
            <a:ext cx="10966451" cy="1138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66451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09600" y="6245225"/>
            <a:ext cx="2838451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4165600" y="6245225"/>
            <a:ext cx="3854451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8737600" y="6245225"/>
            <a:ext cx="2838451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A2B53286-4C7B-4145-9160-2FFA529FD78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088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CCECFF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CCECFF"/>
          </a:solidFill>
          <a:latin typeface="Arial" charset="0"/>
          <a:ea typeface="MS Gothic" pitchFamily="49" charset="-128"/>
        </a:defRPr>
      </a:lvl2pPr>
      <a:lvl3pPr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CCECFF"/>
          </a:solidFill>
          <a:latin typeface="Arial" charset="0"/>
          <a:ea typeface="MS Gothic" pitchFamily="49" charset="-128"/>
        </a:defRPr>
      </a:lvl3pPr>
      <a:lvl4pPr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CCECFF"/>
          </a:solidFill>
          <a:latin typeface="Arial" charset="0"/>
          <a:ea typeface="MS Gothic" pitchFamily="49" charset="-128"/>
        </a:defRPr>
      </a:lvl4pPr>
      <a:lvl5pPr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CCECFF"/>
          </a:solidFill>
          <a:latin typeface="Arial" charset="0"/>
          <a:ea typeface="MS Gothic" pitchFamily="49" charset="-128"/>
        </a:defRPr>
      </a:lvl5pPr>
      <a:lvl6pPr marL="2514600" indent="-228600"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CCECFF"/>
          </a:solidFill>
          <a:latin typeface="Arial" charset="0"/>
          <a:ea typeface="MS Gothic" pitchFamily="49" charset="-128"/>
        </a:defRPr>
      </a:lvl6pPr>
      <a:lvl7pPr marL="2971800" indent="-228600"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CCECFF"/>
          </a:solidFill>
          <a:latin typeface="Arial" charset="0"/>
          <a:ea typeface="MS Gothic" pitchFamily="49" charset="-128"/>
        </a:defRPr>
      </a:lvl7pPr>
      <a:lvl8pPr marL="3429000" indent="-228600"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CCECFF"/>
          </a:solidFill>
          <a:latin typeface="Arial" charset="0"/>
          <a:ea typeface="MS Gothic" pitchFamily="49" charset="-128"/>
        </a:defRPr>
      </a:lvl8pPr>
      <a:lvl9pPr marL="3886200" indent="-228600"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CCECFF"/>
          </a:solidFill>
          <a:latin typeface="Arial" charset="0"/>
          <a:ea typeface="MS Gothic" pitchFamily="49" charset="-128"/>
        </a:defRPr>
      </a:lvl9pPr>
    </p:titleStyle>
    <p:bodyStyle>
      <a:lvl1pPr marL="342900" indent="-342900" algn="l" defTabSz="457200" rtl="0" eaLnBrk="1" fontAlgn="base" hangingPunct="1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FFFFFF"/>
          </a:solidFill>
          <a:latin typeface="+mn-lt"/>
          <a:ea typeface="+mn-ea"/>
        </a:defRPr>
      </a:lvl2pPr>
      <a:lvl3pPr marL="1143000" indent="-228600" algn="l" defTabSz="457200" rtl="0" eaLnBrk="1" fontAlgn="base" hangingPunct="1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FFFFFF"/>
          </a:solidFill>
          <a:latin typeface="+mn-lt"/>
          <a:ea typeface="+mn-ea"/>
        </a:defRPr>
      </a:lvl3pPr>
      <a:lvl4pPr marL="1600200" indent="-228600" algn="l" defTabSz="457200" rtl="0" eaLnBrk="1" fontAlgn="base" hangingPunct="1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FF"/>
          </a:solidFill>
          <a:latin typeface="+mn-lt"/>
          <a:ea typeface="+mn-ea"/>
        </a:defRPr>
      </a:lvl4pPr>
      <a:lvl5pPr marL="2057400" indent="-228600" algn="l" defTabSz="457200" rtl="0" eaLnBrk="1" fontAlgn="base" hangingPunct="1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FF"/>
          </a:solidFill>
          <a:latin typeface="+mn-lt"/>
          <a:ea typeface="+mn-ea"/>
        </a:defRPr>
      </a:lvl5pPr>
      <a:lvl6pPr marL="2514600" indent="-228600" algn="l" defTabSz="457200" rtl="0" eaLnBrk="1" fontAlgn="base" hangingPunct="1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FF"/>
          </a:solidFill>
          <a:latin typeface="+mn-lt"/>
          <a:ea typeface="+mn-ea"/>
        </a:defRPr>
      </a:lvl6pPr>
      <a:lvl7pPr marL="2971800" indent="-228600" algn="l" defTabSz="457200" rtl="0" eaLnBrk="1" fontAlgn="base" hangingPunct="1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FF"/>
          </a:solidFill>
          <a:latin typeface="+mn-lt"/>
          <a:ea typeface="+mn-ea"/>
        </a:defRPr>
      </a:lvl7pPr>
      <a:lvl8pPr marL="3429000" indent="-228600" algn="l" defTabSz="457200" rtl="0" eaLnBrk="1" fontAlgn="base" hangingPunct="1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FF"/>
          </a:solidFill>
          <a:latin typeface="+mn-lt"/>
          <a:ea typeface="+mn-ea"/>
        </a:defRPr>
      </a:lvl8pPr>
      <a:lvl9pPr marL="3886200" indent="-228600" algn="l" defTabSz="457200" rtl="0" eaLnBrk="1" fontAlgn="base" hangingPunct="1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 defTabSz="457200"/>
              <a:t>5/25/2020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defTabSz="457200"/>
            <a:fld id="{D57F1E4F-1CFF-5643-939E-217C01CDF565}" type="slidenum">
              <a:rPr lang="en-US" dirty="0"/>
              <a:pPr defTabSz="45720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216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0000">
              <a:srgbClr val="EFF4E2"/>
            </a:gs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4113" y="-622835"/>
            <a:ext cx="8915399" cy="2552655"/>
          </a:xfrm>
        </p:spPr>
        <p:txBody>
          <a:bodyPr/>
          <a:lstStyle/>
          <a:p>
            <a:pPr algn="ctr"/>
            <a:r>
              <a:rPr lang="zh-CN" altLang="en-US" b="1" dirty="0"/>
              <a:t> </a:t>
            </a:r>
            <a:r>
              <a:rPr lang="zh-TW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新冠疫情 與 人類苦難</a:t>
            </a:r>
            <a:endParaRPr lang="zh-CN" alt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4112" y="2708433"/>
            <a:ext cx="8915399" cy="1126283"/>
          </a:xfrm>
        </p:spPr>
        <p:txBody>
          <a:bodyPr/>
          <a:lstStyle/>
          <a:p>
            <a:r>
              <a:rPr lang="en-US" dirty="0"/>
              <a:t>                     </a:t>
            </a:r>
            <a:r>
              <a:rPr lang="zh-TW" altLang="en-US" sz="36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約</a:t>
            </a:r>
            <a:r>
              <a:rPr lang="en-US" altLang="zh-TW" sz="36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14:27</a:t>
            </a:r>
            <a:r>
              <a:rPr lang="zh-TW" altLang="en-US" sz="36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，約</a:t>
            </a:r>
            <a:r>
              <a:rPr lang="en-US" altLang="zh-TW" sz="36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16:33</a:t>
            </a:r>
            <a:r>
              <a:rPr lang="zh-TW" altLang="en-US" sz="36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，詩</a:t>
            </a:r>
            <a:r>
              <a:rPr lang="en-US" altLang="zh-TW" sz="36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91:2/3</a:t>
            </a:r>
            <a:endParaRPr lang="en-US" sz="3600" b="1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YouYuan" panose="02010509060101010101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24EB20-5BC4-49AB-B79C-0E8201D33424}"/>
              </a:ext>
            </a:extLst>
          </p:cNvPr>
          <p:cNvSpPr txBox="1"/>
          <p:nvPr/>
        </p:nvSpPr>
        <p:spPr>
          <a:xfrm>
            <a:off x="4060371" y="4408713"/>
            <a:ext cx="40712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李廷輝 牧師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77371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導言：詩</a:t>
            </a:r>
            <a:r>
              <a:rPr lang="zh-CN" altLang="en-US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篇 </a:t>
            </a:r>
            <a:r>
              <a:rPr lang="en-US" altLang="zh-CN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121:1/2</a:t>
            </a:r>
            <a:r>
              <a:rPr lang="zh-CN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，</a:t>
            </a:r>
            <a:r>
              <a:rPr lang="en-US" altLang="zh-CN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7/8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7800" y="1782619"/>
            <a:ext cx="11507470" cy="6095077"/>
          </a:xfrm>
        </p:spPr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zh-CN" altLang="en-US" sz="2900" b="1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</a:t>
            </a:r>
            <a:r>
              <a:rPr lang="en-US" altLang="zh-TW" sz="33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- </a:t>
            </a:r>
            <a:r>
              <a:rPr lang="zh-TW" altLang="en-US" sz="33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我要向山舉目。我的幫助從何而來。</a:t>
            </a:r>
            <a:endParaRPr lang="en-US" altLang="zh-TW" sz="3300" b="1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endParaRPr lang="en-US" altLang="zh-TW" sz="3300" b="1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lang="en-US" altLang="zh-TW" sz="33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- </a:t>
            </a:r>
            <a:r>
              <a:rPr lang="zh-TW" altLang="en-US" sz="33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我的幫助從造天地的耶和華而來。</a:t>
            </a:r>
            <a:endParaRPr lang="en-US" altLang="zh-TW" sz="3300" b="1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endParaRPr lang="en-US" altLang="zh-TW" sz="3300" b="1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lang="en-US" sz="33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YouYuan" panose="02010509060101010101" charset="-122"/>
              </a:rPr>
              <a:t>    - </a:t>
            </a:r>
            <a:r>
              <a:rPr lang="zh-TW" altLang="en-US" sz="33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耶和華要保護你、免受一切的災害．他要保護你的性命。</a:t>
            </a:r>
            <a:endParaRPr lang="en-US" altLang="zh-TW" sz="3300" b="1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lang="zh-TW" altLang="en-US" sz="33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endParaRPr lang="en-US" altLang="zh-TW" sz="3300" b="1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lang="en-US" altLang="zh-TW" sz="33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- </a:t>
            </a:r>
            <a:r>
              <a:rPr lang="zh-TW" altLang="en-US" sz="33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你出你入、耶和華要保護你、從今時直到永遠。</a:t>
            </a:r>
            <a:endParaRPr lang="en-US" sz="3300" b="1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YouYuan" panose="02010509060101010101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54453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76090"/>
          </a:xfrm>
        </p:spPr>
        <p:txBody>
          <a:bodyPr>
            <a:normAutofit/>
          </a:bodyPr>
          <a:lstStyle/>
          <a:p>
            <a:r>
              <a:rPr lang="zh-CN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一</a:t>
            </a:r>
            <a:r>
              <a:rPr lang="en-US" altLang="zh-CN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, </a:t>
            </a:r>
            <a:r>
              <a:rPr lang="zh-TW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認識世界人類苦難的來源</a:t>
            </a:r>
            <a:endParaRPr lang="zh-CN" alt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10030" y="1762760"/>
            <a:ext cx="9994265" cy="424615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CN" sz="28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1. </a:t>
            </a:r>
            <a:r>
              <a:rPr lang="zh-CN" altLang="en-US" sz="39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天災和人禍</a:t>
            </a:r>
            <a:endParaRPr lang="en-US" altLang="zh-CN" sz="3900" b="1" dirty="0"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lang="zh-CN" altLang="en-US" sz="2800" b="1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詩篇 </a:t>
            </a:r>
            <a:r>
              <a:rPr lang="en-US" altLang="zh-CN" sz="2800" b="1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53: 2</a:t>
            </a:r>
          </a:p>
          <a:p>
            <a:pPr marL="0" indent="0">
              <a:buNone/>
            </a:pPr>
            <a:r>
              <a:rPr lang="en-US" altLang="zh-CN" sz="2800" b="1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</a:t>
            </a:r>
            <a:r>
              <a:rPr lang="en-US" altLang="zh-CN" sz="28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- </a:t>
            </a:r>
            <a:r>
              <a:rPr lang="zh-TW" altLang="en-US" sz="28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神從天上垂看世人、要看有明白的沒有、有尋求他的沒有。</a:t>
            </a:r>
            <a:endParaRPr lang="en-US" altLang="zh-TW" sz="2800" b="1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endParaRPr lang="en-US" altLang="zh-TW" sz="2800" b="1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lang="en-US" altLang="zh-CN" sz="2800" b="1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2. </a:t>
            </a:r>
            <a:r>
              <a:rPr lang="zh-TW" altLang="en-US" sz="39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人的敗壞和神的報應</a:t>
            </a:r>
            <a:endParaRPr lang="en-US" altLang="zh-CN" sz="3900" b="1" dirty="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lang="zh-CN" altLang="en-US" sz="2800" b="1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耶利米書 </a:t>
            </a:r>
            <a:r>
              <a:rPr lang="en-US" altLang="zh-CN" sz="2800" b="1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17: 9/10</a:t>
            </a:r>
          </a:p>
          <a:p>
            <a:pPr marL="0" indent="0">
              <a:buNone/>
            </a:pPr>
            <a:r>
              <a:rPr lang="en-US" altLang="zh-CN" sz="2800" b="1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</a:t>
            </a:r>
            <a:r>
              <a:rPr lang="en-US" altLang="zh-CN" sz="28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- </a:t>
            </a:r>
            <a:r>
              <a:rPr lang="zh-TW" altLang="en-US" sz="28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人心比萬物都詭詐、壞到極處、誰能識透呢。</a:t>
            </a:r>
            <a:endParaRPr lang="en-US" altLang="zh-TW" sz="2800" b="1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lang="en-US" altLang="zh-TW" sz="28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- </a:t>
            </a:r>
            <a:r>
              <a:rPr lang="zh-TW" altLang="en-US" sz="28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我耶和華是鑒察人心、試驗人肺腑的、要照各人所行的、</a:t>
            </a:r>
            <a:endParaRPr lang="en-US" altLang="zh-TW" sz="2800" b="1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lang="en-US" altLang="zh-TW" sz="28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   </a:t>
            </a:r>
            <a:r>
              <a:rPr lang="zh-TW" altLang="en-US" sz="28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和他作事的結果報應他。</a:t>
            </a:r>
            <a:endParaRPr lang="en-US" altLang="zh-TW" sz="2800" b="1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endParaRPr lang="zh-CN" altLang="en-US" sz="2800" b="1" dirty="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87894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06000" y="638295"/>
            <a:ext cx="9734654" cy="1078284"/>
          </a:xfrm>
        </p:spPr>
        <p:txBody>
          <a:bodyPr>
            <a:normAutofit fontScale="90000"/>
          </a:bodyPr>
          <a:lstStyle/>
          <a:p>
            <a:r>
              <a:rPr lang="zh-CN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二</a:t>
            </a:r>
            <a:r>
              <a:rPr lang="en-US" altLang="zh-CN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,</a:t>
            </a:r>
            <a:r>
              <a:rPr lang="en-US" altLang="zh-CN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zh-TW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基督徒面對新冠疫情苦難的正確人生觀</a:t>
            </a:r>
            <a:br>
              <a:rPr lang="zh-CN" alt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</a:br>
            <a:endParaRPr lang="zh-CN" alt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625743" y="1844237"/>
            <a:ext cx="10065514" cy="457338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CN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1. </a:t>
            </a:r>
            <a:r>
              <a:rPr lang="zh-TW" altLang="en-US" sz="36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堅強信心倚靠主渡過疫情苦難的日子</a:t>
            </a:r>
            <a:endParaRPr lang="en-US" altLang="zh-CN" sz="4600" b="1" dirty="0"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lang="zh-CN" altLang="en-US" sz="2800" b="1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詩篇 </a:t>
            </a:r>
            <a:r>
              <a:rPr lang="en-US" altLang="zh-CN" sz="2800" b="1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46:1</a:t>
            </a:r>
          </a:p>
          <a:p>
            <a:pPr marL="0" indent="0">
              <a:buNone/>
            </a:pPr>
            <a:r>
              <a:rPr lang="en-US" altLang="zh-CN" sz="2800" b="1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</a:t>
            </a:r>
            <a:r>
              <a:rPr lang="en-US" altLang="zh-CN" sz="28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- </a:t>
            </a:r>
            <a:r>
              <a:rPr lang="zh-TW" altLang="en-US" sz="28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神是我們的避難所、是我們的力量、是我們在患難中隨時的幫助。</a:t>
            </a:r>
            <a:endParaRPr lang="en-US" altLang="zh-TW" sz="2800" b="1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lang="zh-CN" altLang="en-US" sz="2800" b="1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約翰一書 </a:t>
            </a:r>
            <a:r>
              <a:rPr lang="en-US" altLang="zh-TW" sz="2800" b="1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5:4</a:t>
            </a:r>
          </a:p>
          <a:p>
            <a:pPr marL="0" indent="0">
              <a:buNone/>
            </a:pPr>
            <a:r>
              <a:rPr lang="en-US" altLang="zh-TW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   </a:t>
            </a:r>
            <a:r>
              <a:rPr lang="en-US" altLang="zh-TW" sz="28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- </a:t>
            </a:r>
            <a:r>
              <a:rPr lang="zh-TW" altLang="en-US" sz="28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因為凡從神生的、就勝過世界．使我們勝了世界的、</a:t>
            </a:r>
            <a:endParaRPr lang="en-US" altLang="zh-TW" sz="2800" b="1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lang="en-US" altLang="zh-TW" sz="28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   </a:t>
            </a:r>
            <a:r>
              <a:rPr lang="zh-TW" altLang="en-US" sz="28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就是我們的信心。</a:t>
            </a:r>
            <a:endParaRPr lang="en-US" altLang="zh-TW" sz="2800" b="1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lang="zh-TW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   </a:t>
            </a:r>
            <a:r>
              <a:rPr lang="zh-TW" altLang="en-US" sz="2800" b="1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詩</a:t>
            </a:r>
            <a:r>
              <a:rPr lang="zh-CN" altLang="en-US" sz="2800" b="1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篇 </a:t>
            </a:r>
            <a:r>
              <a:rPr lang="en-US" altLang="zh-TW" sz="2800" b="1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32:7</a:t>
            </a:r>
          </a:p>
          <a:p>
            <a:pPr marL="0" indent="0">
              <a:buNone/>
            </a:pPr>
            <a:r>
              <a:rPr lang="zh-TW" altLang="en-US" sz="2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   </a:t>
            </a:r>
            <a:r>
              <a:rPr lang="en-US" altLang="zh-TW" sz="28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- </a:t>
            </a:r>
            <a:r>
              <a:rPr lang="zh-TW" altLang="en-US" sz="28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你是我藏身之處．你必保佑我脫離苦難、以得救的樂歌、</a:t>
            </a:r>
            <a:endParaRPr lang="en-US" altLang="zh-TW" sz="2800" b="1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lang="en-US" altLang="zh-TW" sz="28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   </a:t>
            </a:r>
            <a:r>
              <a:rPr lang="zh-TW" altLang="en-US" sz="28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四面環繞我。</a:t>
            </a:r>
            <a:endParaRPr lang="en-US" altLang="zh-TW" sz="2800" b="1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endParaRPr lang="en-US" altLang="zh-TW" sz="2600" b="1" dirty="0">
              <a:solidFill>
                <a:schemeClr val="accent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endParaRPr lang="zh-CN" altLang="en-US" sz="2800" b="1" dirty="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94047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06000" y="638295"/>
            <a:ext cx="9734654" cy="1078284"/>
          </a:xfrm>
        </p:spPr>
        <p:txBody>
          <a:bodyPr>
            <a:normAutofit fontScale="90000"/>
          </a:bodyPr>
          <a:lstStyle/>
          <a:p>
            <a:r>
              <a:rPr lang="zh-CN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二</a:t>
            </a:r>
            <a:r>
              <a:rPr lang="en-US" altLang="zh-CN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,</a:t>
            </a:r>
            <a:r>
              <a:rPr lang="en-US" altLang="zh-CN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zh-TW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基督徒面對新冠疫情苦難的正確人生觀</a:t>
            </a:r>
            <a:br>
              <a:rPr lang="zh-CN" alt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</a:br>
            <a:endParaRPr lang="zh-CN" alt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56372" y="1717572"/>
            <a:ext cx="9994265" cy="47920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2. </a:t>
            </a:r>
            <a:r>
              <a:rPr lang="zh-TW" altLang="en-US" sz="36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存順服的心不要怨恨災難是誰作的罪孽</a:t>
            </a:r>
            <a:endParaRPr lang="en-US" altLang="zh-CN" sz="3600" b="1" dirty="0"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lang="zh-CN" altLang="en-US" sz="2800" b="1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 </a:t>
            </a:r>
            <a:r>
              <a:rPr lang="zh-CN" altLang="en-US" sz="2600" b="1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歌羅西書</a:t>
            </a:r>
            <a:r>
              <a:rPr lang="en-US" altLang="zh-CN" sz="2600" b="1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3:25</a:t>
            </a:r>
          </a:p>
          <a:p>
            <a:pPr marL="0" indent="0">
              <a:buNone/>
            </a:pPr>
            <a:r>
              <a:rPr lang="en-US" altLang="zh-CN" sz="2600" b="1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 </a:t>
            </a:r>
            <a:r>
              <a:rPr lang="en-US" altLang="zh-CN" sz="26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- </a:t>
            </a:r>
            <a:r>
              <a:rPr lang="zh-TW" altLang="en-US" sz="26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那行不義的、必受不義的報應．主並不偏待人。</a:t>
            </a:r>
            <a:endParaRPr lang="en-US" altLang="zh-TW" sz="2600" b="1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lang="zh-CN" altLang="en-US" sz="2600" b="1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 </a:t>
            </a:r>
            <a:r>
              <a:rPr lang="zh-TW" altLang="en-US" sz="2600" b="1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帖撒羅尼迦後書</a:t>
            </a:r>
            <a:r>
              <a:rPr lang="zh-CN" altLang="en-US" sz="2600" b="1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en-US" altLang="zh-CN" sz="2600" b="1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1:6/8</a:t>
            </a:r>
            <a:endParaRPr lang="en-US" altLang="zh-TW" sz="2600" b="1" dirty="0">
              <a:solidFill>
                <a:schemeClr val="accent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lang="en-US" altLang="zh-TW" sz="26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 - </a:t>
            </a:r>
            <a:r>
              <a:rPr lang="zh-TW" altLang="en-US" sz="26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神既是公義的、就必將患難報應那加患難給你們的人．</a:t>
            </a:r>
            <a:endParaRPr lang="en-US" altLang="zh-TW" sz="2600" b="1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lang="en-US" altLang="zh-TW" sz="26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 - </a:t>
            </a:r>
            <a:r>
              <a:rPr lang="zh-TW" altLang="en-US" sz="26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也必使你們這受患難的人、與我們同得平安．那時</a:t>
            </a:r>
            <a:r>
              <a:rPr lang="en-US" altLang="zh-TW" sz="26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, </a:t>
            </a:r>
          </a:p>
          <a:p>
            <a:pPr marL="0" indent="0">
              <a:buNone/>
            </a:pPr>
            <a:r>
              <a:rPr lang="en-US" altLang="zh-TW" sz="26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   </a:t>
            </a:r>
            <a:r>
              <a:rPr lang="zh-TW" altLang="en-US" sz="26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主耶穌同有能力的天使、從天上在火焰中顯現、</a:t>
            </a:r>
            <a:endParaRPr lang="en-US" altLang="zh-TW" sz="2600" b="1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lang="zh-TW" altLang="en-US" sz="26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 </a:t>
            </a:r>
            <a:r>
              <a:rPr lang="en-US" altLang="zh-TW" sz="26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- </a:t>
            </a:r>
            <a:r>
              <a:rPr lang="zh-TW" altLang="en-US" sz="26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要報應那不認識 神、和那不聽從我主耶穌福音的人。</a:t>
            </a:r>
            <a:endParaRPr lang="en-US" altLang="zh-TW" sz="2600" b="1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endParaRPr lang="zh-CN" altLang="en-US" sz="2800" b="1" dirty="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76785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06000" y="638295"/>
            <a:ext cx="9734654" cy="1078284"/>
          </a:xfrm>
        </p:spPr>
        <p:txBody>
          <a:bodyPr>
            <a:normAutofit fontScale="90000"/>
          </a:bodyPr>
          <a:lstStyle/>
          <a:p>
            <a:r>
              <a:rPr lang="zh-CN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二</a:t>
            </a:r>
            <a:r>
              <a:rPr lang="en-US" altLang="zh-CN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,</a:t>
            </a:r>
            <a:r>
              <a:rPr lang="en-US" altLang="zh-CN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zh-TW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基督徒面對新冠疫情苦難的正確人生觀</a:t>
            </a:r>
            <a:br>
              <a:rPr lang="zh-CN" altLang="en-US" sz="4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</a:br>
            <a:endParaRPr lang="zh-CN" altLang="en-US" sz="4400" b="1" dirty="0">
              <a:latin typeface="Microsoft YaHei" panose="020B0503020204020204" pitchFamily="34" charset="-122"/>
              <a:ea typeface="Microsoft YaHei" panose="020B0503020204020204" pitchFamily="34" charset="-122"/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89028" y="2240087"/>
            <a:ext cx="9994265" cy="47920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6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3. </a:t>
            </a:r>
            <a:r>
              <a:rPr lang="zh-TW" altLang="en-US" sz="36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活出善良美德的生命見證</a:t>
            </a:r>
            <a:endParaRPr lang="en-US" altLang="zh-TW" sz="3600" b="1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lang="en-US" altLang="zh-CN" sz="3600" b="1" dirty="0"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    </a:t>
            </a:r>
            <a:r>
              <a:rPr lang="zh-CN" altLang="en-US" sz="2600" b="1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加拉太書 </a:t>
            </a:r>
            <a:r>
              <a:rPr lang="en-US" altLang="zh-CN" sz="2600" b="1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5:22/23</a:t>
            </a:r>
          </a:p>
          <a:p>
            <a:pPr marL="0" indent="0">
              <a:buNone/>
            </a:pPr>
            <a:r>
              <a:rPr lang="en-US" altLang="zh-CN" sz="2600" b="1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 </a:t>
            </a:r>
            <a:r>
              <a:rPr lang="en-US" altLang="zh-CN" sz="26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- </a:t>
            </a:r>
            <a:r>
              <a:rPr lang="zh-TW" altLang="en-US" sz="26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聖靈所結的果子、就是仁愛、喜樂、和平、忍耐、恩慈、良善、</a:t>
            </a:r>
            <a:endParaRPr lang="en-US" altLang="zh-TW" sz="2600" b="1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lang="en-US" altLang="zh-TW" sz="26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 - </a:t>
            </a:r>
            <a:r>
              <a:rPr lang="zh-TW" altLang="en-US" sz="26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信實、溫柔、節制．這樣的事、沒有律法禁止。</a:t>
            </a:r>
            <a:endParaRPr lang="zh-CN" altLang="en-US" sz="2600" b="1" dirty="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20415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06000" y="638295"/>
            <a:ext cx="9734654" cy="1078284"/>
          </a:xfrm>
        </p:spPr>
        <p:txBody>
          <a:bodyPr>
            <a:normAutofit fontScale="90000"/>
          </a:bodyPr>
          <a:lstStyle/>
          <a:p>
            <a:r>
              <a:rPr lang="zh-CN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二</a:t>
            </a:r>
            <a:r>
              <a:rPr lang="en-US" altLang="zh-CN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  <a:sym typeface="+mn-ea"/>
              </a:rPr>
              <a:t>,</a:t>
            </a:r>
            <a:r>
              <a:rPr lang="en-US" altLang="zh-CN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zh-TW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基督徒面對新冠疫情苦難的正確人生觀</a:t>
            </a:r>
            <a:br>
              <a:rPr lang="zh-CN" alt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</a:br>
            <a:endParaRPr lang="zh-CN" alt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89028" y="2240088"/>
            <a:ext cx="9994265" cy="36708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6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4. </a:t>
            </a:r>
            <a:r>
              <a:rPr lang="zh-TW" altLang="en-US" sz="36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疫情患難時期傳講主救恩的福音</a:t>
            </a:r>
            <a:endParaRPr lang="en-US" altLang="zh-TW" sz="3600" b="1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lang="en-US" altLang="zh-CN" sz="3600" b="1" dirty="0"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    </a:t>
            </a:r>
            <a:r>
              <a:rPr lang="zh-CN" altLang="en-US" sz="2600" b="1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約翰福音 </a:t>
            </a:r>
            <a:r>
              <a:rPr lang="en-US" altLang="zh-CN" sz="2600" b="1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3:16</a:t>
            </a:r>
          </a:p>
          <a:p>
            <a:pPr marL="0" indent="0">
              <a:buNone/>
            </a:pPr>
            <a:r>
              <a:rPr lang="en-US" altLang="zh-CN" sz="2600" b="1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 </a:t>
            </a:r>
            <a:r>
              <a:rPr lang="en-US" altLang="zh-CN" sz="26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- </a:t>
            </a:r>
            <a:r>
              <a:rPr lang="zh-TW" altLang="en-US" sz="26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神愛世人、甚至將他的獨生子賜給他們、叫一切信他的、</a:t>
            </a:r>
            <a:endParaRPr lang="en-US" altLang="zh-TW" sz="2600" b="1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lang="en-US" altLang="zh-TW" sz="26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   </a:t>
            </a:r>
            <a:r>
              <a:rPr lang="zh-TW" altLang="en-US" sz="26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不至滅亡、反得永生。</a:t>
            </a:r>
            <a:endParaRPr lang="en-US" altLang="zh-TW" sz="2600" b="1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64864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結論：民數記 </a:t>
            </a:r>
            <a:r>
              <a:rPr lang="en-US" altLang="zh-CN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6:24/26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7285" y="1883230"/>
            <a:ext cx="7629551" cy="3929742"/>
          </a:xfrm>
        </p:spPr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zh-CN" altLang="en-US" sz="29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</a:t>
            </a:r>
            <a:r>
              <a:rPr lang="en-US" altLang="zh-CN" sz="33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-</a:t>
            </a:r>
            <a:r>
              <a:rPr lang="en-US" altLang="zh-TW" sz="33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zh-TW" altLang="en-US" sz="33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願耶和華賜福給你、保護你。</a:t>
            </a:r>
            <a:endParaRPr lang="en-US" altLang="zh-TW" sz="3300" b="1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endParaRPr lang="en-US" altLang="zh-TW" sz="3300" b="1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lang="en-US" altLang="zh-TW" sz="33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- </a:t>
            </a:r>
            <a:r>
              <a:rPr lang="zh-TW" altLang="en-US" sz="33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願耶和華使他的臉光照你、賜恩給你。</a:t>
            </a:r>
            <a:endParaRPr lang="en-US" altLang="zh-TW" sz="3300" b="1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endParaRPr lang="en-US" altLang="zh-TW" sz="3300" b="1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lang="en-US" sz="33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YouYuan" panose="02010509060101010101" charset="-122"/>
              </a:rPr>
              <a:t>    - </a:t>
            </a:r>
            <a:r>
              <a:rPr lang="zh-TW" altLang="en-US" sz="33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願耶和華向你仰臉、賜你平安。</a:t>
            </a:r>
            <a:endParaRPr lang="en-US" altLang="zh-TW" sz="3300" b="1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pic>
        <p:nvPicPr>
          <p:cNvPr id="4" name="Picture 3" descr="Woman with white cross in hands praying for blessing from god on sunlight background, hope concept Stock Photo - 99195057">
            <a:extLst>
              <a:ext uri="{FF2B5EF4-FFF2-40B4-BE49-F238E27FC236}">
                <a16:creationId xmlns:a16="http://schemas.microsoft.com/office/drawing/2014/main" id="{95724CAF-5490-4961-AF22-58A3B403626F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42" t="1234" r="31142" b="1234"/>
          <a:stretch/>
        </p:blipFill>
        <p:spPr bwMode="auto">
          <a:xfrm>
            <a:off x="8954596" y="1551709"/>
            <a:ext cx="2550015" cy="3805382"/>
          </a:xfrm>
          <a:prstGeom prst="ellipse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43612891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MS Gothic"/>
        <a:cs typeface=""/>
      </a:majorFont>
      <a:minorFont>
        <a:latin typeface="Arial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pitchFamily="4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pitchFamily="49" charset="-128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21230_service.ppt [Compatibility Mode]" id="{0F8BD207-E280-4148-9C75-7B8C2989467C}" vid="{7E660F56-2BF8-4301-8656-F7EE78BE042F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MS Gothic"/>
        <a:cs typeface=""/>
      </a:majorFont>
      <a:minorFont>
        <a:latin typeface="Arial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pitchFamily="4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pitchFamily="49" charset="-128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21230_service.ppt [Compatibility Mode]" id="{0F8BD207-E280-4148-9C75-7B8C2989467C}" vid="{92C46C24-2D14-4811-990F-AF0D5DDCDFDB}"/>
    </a:ext>
  </a:extLst>
</a:theme>
</file>

<file path=ppt/theme/theme3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ServiceTemplate</Template>
  <TotalTime>202</TotalTime>
  <Words>807</Words>
  <Application>Microsoft Office PowerPoint</Application>
  <PresentationFormat>Widescreen</PresentationFormat>
  <Paragraphs>56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Microsoft YaHei</vt:lpstr>
      <vt:lpstr>Century Gothic</vt:lpstr>
      <vt:lpstr>Arial</vt:lpstr>
      <vt:lpstr>Wingdings 3</vt:lpstr>
      <vt:lpstr>Times New Roman</vt:lpstr>
      <vt:lpstr>1_Default Design</vt:lpstr>
      <vt:lpstr>Default Design</vt:lpstr>
      <vt:lpstr>Wisp</vt:lpstr>
      <vt:lpstr> 新冠疫情 與 人類苦難</vt:lpstr>
      <vt:lpstr>導言：詩篇 121:1/2，7/8</vt:lpstr>
      <vt:lpstr>一, 認識世界人類苦難的來源</vt:lpstr>
      <vt:lpstr>二, 基督徒面對新冠疫情苦難的正確人生觀 </vt:lpstr>
      <vt:lpstr>二, 基督徒面對新冠疫情苦難的正確人生觀 </vt:lpstr>
      <vt:lpstr>二, 基督徒面對新冠疫情苦難的正確人生觀 </vt:lpstr>
      <vt:lpstr>二, 基督徒面對新冠疫情苦難的正確人生觀 </vt:lpstr>
      <vt:lpstr>結論：民數記 6:24/26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主日敬拜</dc:title>
  <dc:creator>Zhili Hua</dc:creator>
  <cp:lastModifiedBy>chung771</cp:lastModifiedBy>
  <cp:revision>34</cp:revision>
  <dcterms:created xsi:type="dcterms:W3CDTF">2018-12-01T21:07:36Z</dcterms:created>
  <dcterms:modified xsi:type="dcterms:W3CDTF">2020-05-25T14:53:40Z</dcterms:modified>
</cp:coreProperties>
</file>