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66" r:id="rId3"/>
    <p:sldId id="265" r:id="rId4"/>
    <p:sldId id="257" r:id="rId5"/>
    <p:sldId id="271" r:id="rId6"/>
    <p:sldId id="272" r:id="rId7"/>
    <p:sldId id="273" r:id="rId8"/>
    <p:sldId id="274" r:id="rId9"/>
    <p:sldId id="258" r:id="rId10"/>
    <p:sldId id="278" r:id="rId11"/>
    <p:sldId id="279" r:id="rId12"/>
    <p:sldId id="263" r:id="rId13"/>
    <p:sldId id="261" r:id="rId14"/>
    <p:sldId id="275" r:id="rId15"/>
    <p:sldId id="264" r:id="rId16"/>
    <p:sldId id="259" r:id="rId17"/>
    <p:sldId id="277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" y="5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1B28C-FAFA-43CE-BF16-55FE69202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733" y="212652"/>
            <a:ext cx="9850880" cy="882501"/>
          </a:xfrm>
        </p:spPr>
        <p:txBody>
          <a:bodyPr>
            <a:noAutofit/>
          </a:bodyPr>
          <a:lstStyle/>
          <a:p>
            <a:pPr algn="ctr"/>
            <a:r>
              <a:rPr lang="zh-TW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一位改變世代的母親</a:t>
            </a:r>
            <a:r>
              <a:rPr lang="en-US" altLang="zh-TW" b="1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TW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哈拿</a:t>
            </a:r>
            <a:endParaRPr lang="en-US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AC541-D922-4CA5-A0B8-686A0C189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2699" y="1169581"/>
            <a:ext cx="10418929" cy="5688419"/>
          </a:xfrm>
        </p:spPr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zh-TW" altLang="en-US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撒上 </a:t>
            </a:r>
            <a:r>
              <a:rPr lang="en-US" altLang="zh-TW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1:1</a:t>
            </a:r>
            <a:r>
              <a:rPr lang="en-US" altLang="zh-CN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-3</a:t>
            </a:r>
            <a:r>
              <a:rPr lang="en-US" altLang="zh-TW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	 </a:t>
            </a:r>
            <a:r>
              <a:rPr lang="zh-TW" altLang="en-US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以法蓮山地的拉瑪瑣非有一個以法蓮人，名叫以利加拿，是蘇弗的玄孫、託戶的曾孫，以利戶的孫子、耶羅罕的兒子。他有兩個妻：一名哈拿，一名毘尼拿。毘尼拿有兒女，哈拿沒有兒女。這人每年從本城上到示羅，敬拜祭祀萬軍之耶和華</a:t>
            </a:r>
            <a:r>
              <a:rPr lang="en-US" altLang="zh-CN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…</a:t>
            </a:r>
          </a:p>
          <a:p>
            <a:pPr>
              <a:spcBef>
                <a:spcPts val="1800"/>
              </a:spcBef>
              <a:buClrTx/>
            </a:pPr>
            <a:r>
              <a:rPr lang="zh-TW" altLang="en-US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撒上 </a:t>
            </a:r>
            <a:r>
              <a:rPr lang="en-US" altLang="zh-TW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1:6	 </a:t>
            </a:r>
            <a:r>
              <a:rPr lang="zh-TW" altLang="en-US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毘尼拿見耶和華不使哈拿生育，就作她的對頭，大大激動她，要使她生氣。</a:t>
            </a:r>
            <a:endParaRPr lang="en-US" altLang="zh-TW" sz="36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spcBef>
                <a:spcPts val="1800"/>
              </a:spcBef>
              <a:buClrTx/>
            </a:pPr>
            <a:r>
              <a:rPr lang="zh-TW" altLang="en-US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撒上 </a:t>
            </a:r>
            <a:r>
              <a:rPr lang="en-US" altLang="zh-TW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1:10	</a:t>
            </a:r>
            <a:r>
              <a:rPr lang="en-US" altLang="zh-CN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-11</a:t>
            </a:r>
            <a:r>
              <a:rPr lang="zh-TW" altLang="en-US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哈拿心裏愁苦，就痛痛哭泣，祈禱耶和華，許願說：「萬軍之耶和華啊，你若垂顧婢女的苦情，眷念不忘婢女，賜我一個兒子，我必使他終身歸與耶和華，不用剃頭刀剃他的頭。」</a:t>
            </a:r>
            <a:endParaRPr lang="en-US" sz="36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9299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1B28C-FAFA-43CE-BF16-55FE69202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733" y="297712"/>
            <a:ext cx="9850880" cy="882501"/>
          </a:xfrm>
        </p:spPr>
        <p:txBody>
          <a:bodyPr>
            <a:noAutofit/>
          </a:bodyPr>
          <a:lstStyle/>
          <a:p>
            <a:pPr algn="ctr"/>
            <a:r>
              <a:rPr lang="zh-TW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一位改變世代的母親</a:t>
            </a:r>
            <a:r>
              <a:rPr lang="en-US" altLang="zh-TW" b="1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TW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哈拿</a:t>
            </a:r>
            <a:endParaRPr lang="en-US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AC541-D922-4CA5-A0B8-686A0C189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3733" y="1467293"/>
            <a:ext cx="9850879" cy="5092995"/>
          </a:xfrm>
        </p:spPr>
        <p:txBody>
          <a:bodyPr>
            <a:normAutofit/>
          </a:bodyPr>
          <a:lstStyle/>
          <a:p>
            <a:pPr marL="571500" indent="-571500">
              <a:buClrTx/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撒母耳的母親 </a:t>
            </a:r>
            <a:r>
              <a:rPr lang="en-US" altLang="zh-TW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- </a:t>
            </a:r>
            <a:r>
              <a:rPr lang="zh-TW" altLang="en-US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哈拿</a:t>
            </a:r>
          </a:p>
          <a:p>
            <a:pPr marL="1028700" lvl="1" indent="-571500" algn="l">
              <a:buClrTx/>
              <a:buFont typeface="Wingdings" panose="05000000000000000000" pitchFamily="2" charset="2"/>
              <a:buChar char="§"/>
            </a:pPr>
            <a:r>
              <a:rPr lang="zh-TW" altLang="en-US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因著</a:t>
            </a:r>
            <a:r>
              <a:rPr lang="zh-CN" altLang="en-US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她的</a:t>
            </a:r>
            <a:r>
              <a:rPr lang="zh-TW" altLang="en-US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屬靈特性，生下了撒母耳</a:t>
            </a:r>
            <a:endParaRPr lang="en-US" altLang="zh-TW" sz="36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1028700" lvl="1" indent="-571500" algn="l">
              <a:buClrTx/>
              <a:buFont typeface="Wingdings" panose="05000000000000000000" pitchFamily="2" charset="2"/>
              <a:buChar char="§"/>
            </a:pPr>
            <a:r>
              <a:rPr lang="zh-TW" altLang="en-US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結束了以色列的一個黑暗時期</a:t>
            </a:r>
            <a:endParaRPr lang="en-US" altLang="zh-TW" sz="36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1028700" lvl="1" indent="-571500" algn="l">
              <a:buClrTx/>
              <a:buFont typeface="Wingdings" panose="05000000000000000000" pitchFamily="2" charset="2"/>
              <a:buChar char="§"/>
            </a:pPr>
            <a:r>
              <a:rPr lang="zh-TW" altLang="en-US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改變了整個以色列人的歷史</a:t>
            </a:r>
            <a:endParaRPr lang="en-US" altLang="zh-TW" sz="36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571500" indent="-571500">
              <a:buClrTx/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我們要從哈拿和神的互動上，學</a:t>
            </a:r>
            <a:r>
              <a:rPr lang="zh-CN" altLang="en-US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到</a:t>
            </a:r>
            <a:r>
              <a:rPr lang="zh-TW" altLang="en-US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神做事的法則</a:t>
            </a:r>
            <a:endParaRPr lang="en-US" altLang="zh-TW" sz="40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 algn="l">
              <a:buClrTx/>
            </a:pPr>
            <a:endParaRPr lang="en-US" altLang="zh-CN" sz="40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6806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1B28C-FAFA-43CE-BF16-55FE69202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733" y="297712"/>
            <a:ext cx="9850880" cy="882501"/>
          </a:xfrm>
        </p:spPr>
        <p:txBody>
          <a:bodyPr>
            <a:noAutofit/>
          </a:bodyPr>
          <a:lstStyle/>
          <a:p>
            <a:pPr algn="ctr"/>
            <a:r>
              <a:rPr lang="zh-TW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一位改變世代的母親</a:t>
            </a:r>
            <a:r>
              <a:rPr lang="en-US" altLang="zh-TW" b="1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TW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哈拿</a:t>
            </a:r>
            <a:endParaRPr lang="en-US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AC541-D922-4CA5-A0B8-686A0C189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3733" y="1467294"/>
            <a:ext cx="9850879" cy="4614530"/>
          </a:xfrm>
        </p:spPr>
        <p:txBody>
          <a:bodyPr>
            <a:normAutofit/>
          </a:bodyPr>
          <a:lstStyle/>
          <a:p>
            <a:pPr marL="571500" indent="-571500">
              <a:buClrTx/>
              <a:buFont typeface="Arial" panose="020B0604020202020204" pitchFamily="34" charset="0"/>
              <a:buChar char="•"/>
            </a:pPr>
            <a:r>
              <a:rPr lang="zh-TW" altLang="en-US" sz="48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撒母耳的母親</a:t>
            </a:r>
            <a:r>
              <a:rPr lang="en-US" altLang="zh-TW" sz="48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TW" altLang="en-US" sz="48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哈拿</a:t>
            </a:r>
          </a:p>
          <a:p>
            <a:pPr marL="1028700" lvl="1" indent="-571500" algn="l">
              <a:buClrTx/>
              <a:buFont typeface="Wingdings" panose="05000000000000000000" pitchFamily="2" charset="2"/>
              <a:buChar char="§"/>
            </a:pPr>
            <a:r>
              <a:rPr lang="zh-TW" altLang="en-US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敬畏神的母親</a:t>
            </a:r>
            <a:endParaRPr lang="en-US" altLang="zh-TW" sz="40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1028700" lvl="1" indent="-571500" algn="l">
              <a:buClrTx/>
              <a:buFont typeface="Wingdings" panose="05000000000000000000" pitchFamily="2" charset="2"/>
              <a:buChar char="§"/>
            </a:pPr>
            <a:r>
              <a:rPr lang="zh-TW" altLang="en-US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禱告神的母親</a:t>
            </a:r>
            <a:endParaRPr lang="en-US" altLang="zh-TW" sz="40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1028700" lvl="1" indent="-571500" algn="l">
              <a:buClrTx/>
              <a:buFont typeface="Wingdings" panose="05000000000000000000" pitchFamily="2" charset="2"/>
              <a:buChar char="§"/>
            </a:pPr>
            <a:r>
              <a:rPr lang="zh-CN" altLang="en-US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愛神的母親</a:t>
            </a:r>
            <a:endParaRPr lang="en-US" altLang="zh-CN" sz="40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1028700" lvl="1" indent="-571500" algn="l">
              <a:buClrTx/>
              <a:buFont typeface="Wingdings" panose="05000000000000000000" pitchFamily="2" charset="2"/>
              <a:buChar char="§"/>
            </a:pPr>
            <a:endParaRPr lang="en-US" altLang="zh-CN" sz="40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117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1B28C-FAFA-43CE-BF16-55FE69202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733" y="212652"/>
            <a:ext cx="9850880" cy="882501"/>
          </a:xfrm>
        </p:spPr>
        <p:txBody>
          <a:bodyPr>
            <a:noAutofit/>
          </a:bodyPr>
          <a:lstStyle/>
          <a:p>
            <a:pPr algn="ctr"/>
            <a:r>
              <a:rPr lang="zh-TW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一位改變世代的母親</a:t>
            </a:r>
            <a:r>
              <a:rPr lang="en-US" altLang="zh-TW" b="1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TW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哈拿</a:t>
            </a:r>
            <a:endParaRPr lang="en-US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4" name="AutoShape 2" descr="Hannah and Boy Samuel on Way to Tabernacle">
            <a:extLst>
              <a:ext uri="{FF2B5EF4-FFF2-40B4-BE49-F238E27FC236}">
                <a16:creationId xmlns:a16="http://schemas.microsoft.com/office/drawing/2014/main" id="{43D68539-5A89-484C-AA5A-2D3AA38AA1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815856" cy="281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C5AFBB-0E22-4305-9014-0CAFE8044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846" y="1733107"/>
            <a:ext cx="3847657" cy="4805916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93FFE77-8FA2-47BC-8BA9-77E3B9C61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5473" y="1370529"/>
            <a:ext cx="8915400" cy="1906071"/>
          </a:xfrm>
        </p:spPr>
        <p:txBody>
          <a:bodyPr>
            <a:normAutofit/>
          </a:bodyPr>
          <a:lstStyle/>
          <a:p>
            <a:pPr marL="1028700" lvl="1" indent="-571500" algn="l">
              <a:buClrTx/>
              <a:buFont typeface="Arial" panose="020B0604020202020204" pitchFamily="34" charset="0"/>
              <a:buChar char="•"/>
            </a:pPr>
            <a:r>
              <a:rPr lang="zh-TW" altLang="en-US" sz="48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敬畏神的母親</a:t>
            </a:r>
            <a:endParaRPr lang="en-US" altLang="zh-TW" sz="48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1485900" lvl="2" indent="-571500" algn="l">
              <a:buClrTx/>
              <a:buFont typeface="Wingdings" panose="05000000000000000000" pitchFamily="2" charset="2"/>
              <a:buChar char="§"/>
            </a:pPr>
            <a:r>
              <a:rPr lang="zh-CN" altLang="en-US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克服体力上的困难</a:t>
            </a:r>
            <a:endParaRPr lang="en-US" altLang="zh-CN" sz="40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 algn="l">
              <a:buClrTx/>
            </a:pPr>
            <a:endParaRPr lang="en-US" altLang="zh-TW" sz="46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 algn="l">
              <a:buClrTx/>
            </a:pPr>
            <a:endParaRPr lang="en-US" altLang="zh-CN" sz="38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3900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1B28C-FAFA-43CE-BF16-55FE69202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2501" y="170121"/>
            <a:ext cx="9850880" cy="648585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b="1" dirty="0">
                <a:latin typeface="STKaiti" panose="02010600040101010101" pitchFamily="2" charset="-122"/>
                <a:ea typeface="STKaiti" panose="02010600040101010101" pitchFamily="2" charset="-122"/>
              </a:rPr>
              <a:t>從哈拿住的以法蓮山地的拉瑪．瑣非，到示羅</a:t>
            </a:r>
            <a:endParaRPr lang="en-US" sz="36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B9AFD9-4371-4564-80EF-3BDC2F3E2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929" y="905517"/>
            <a:ext cx="9463785" cy="57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9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1B28C-FAFA-43CE-BF16-55FE69202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733" y="212652"/>
            <a:ext cx="9850880" cy="882501"/>
          </a:xfrm>
        </p:spPr>
        <p:txBody>
          <a:bodyPr>
            <a:noAutofit/>
          </a:bodyPr>
          <a:lstStyle/>
          <a:p>
            <a:pPr algn="ctr"/>
            <a:r>
              <a:rPr lang="zh-TW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一位改變世代的母親</a:t>
            </a:r>
            <a:r>
              <a:rPr lang="en-US" altLang="zh-TW" b="1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TW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哈拿</a:t>
            </a:r>
            <a:endParaRPr lang="en-US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AC541-D922-4CA5-A0B8-686A0C189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3101" y="1190847"/>
            <a:ext cx="9850879" cy="5550195"/>
          </a:xfrm>
        </p:spPr>
        <p:txBody>
          <a:bodyPr>
            <a:normAutofit/>
          </a:bodyPr>
          <a:lstStyle/>
          <a:p>
            <a:pPr marL="1028700" lvl="1" indent="-571500" algn="l">
              <a:buClrTx/>
              <a:buFont typeface="Arial" panose="020B0604020202020204" pitchFamily="34" charset="0"/>
              <a:buChar char="•"/>
            </a:pPr>
            <a:r>
              <a:rPr lang="zh-TW" altLang="en-US" sz="48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敬畏神的母親</a:t>
            </a:r>
            <a:endParaRPr lang="en-US" altLang="zh-TW" sz="48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1485900" lvl="2" indent="-571500" algn="l">
              <a:buClrTx/>
              <a:buFont typeface="Wingdings" panose="05000000000000000000" pitchFamily="2" charset="2"/>
              <a:buChar char="§"/>
            </a:pPr>
            <a:r>
              <a:rPr lang="zh-CN" altLang="en-US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克服体力上的困难</a:t>
            </a:r>
            <a:endParaRPr lang="en-US" altLang="zh-CN" sz="40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1485900" lvl="2" indent="-571500" algn="l">
              <a:buClrTx/>
              <a:buFont typeface="Wingdings" panose="05000000000000000000" pitchFamily="2" charset="2"/>
              <a:buChar char="§"/>
            </a:pPr>
            <a:r>
              <a:rPr lang="zh-CN" altLang="en-US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克服心理上的困难</a:t>
            </a:r>
            <a:endParaRPr lang="en-US" altLang="zh-CN" sz="40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 algn="l">
              <a:buClrTx/>
            </a:pPr>
            <a:endParaRPr lang="en-US" altLang="zh-TW" sz="46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 algn="l">
              <a:buClrTx/>
            </a:pPr>
            <a:endParaRPr lang="en-US" altLang="zh-CN" sz="38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237C8-F2BB-43FD-BA97-96224AEDFB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289" y="3615069"/>
            <a:ext cx="5402776" cy="3030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1208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1B28C-FAFA-43CE-BF16-55FE69202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733" y="212652"/>
            <a:ext cx="9850880" cy="882501"/>
          </a:xfrm>
        </p:spPr>
        <p:txBody>
          <a:bodyPr>
            <a:noAutofit/>
          </a:bodyPr>
          <a:lstStyle/>
          <a:p>
            <a:pPr algn="ctr"/>
            <a:r>
              <a:rPr lang="zh-TW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一位改變世代的母親</a:t>
            </a:r>
            <a:r>
              <a:rPr lang="en-US" altLang="zh-TW" b="1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TW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哈拿</a:t>
            </a:r>
            <a:endParaRPr lang="en-US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AC541-D922-4CA5-A0B8-686A0C189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1203" y="1095153"/>
            <a:ext cx="9850879" cy="5550195"/>
          </a:xfrm>
        </p:spPr>
        <p:txBody>
          <a:bodyPr>
            <a:normAutofit/>
          </a:bodyPr>
          <a:lstStyle/>
          <a:p>
            <a:pPr marL="571500" indent="-571500">
              <a:buClrTx/>
              <a:buFont typeface="Arial" panose="020B0604020202020204" pitchFamily="34" charset="0"/>
              <a:buChar char="•"/>
            </a:pPr>
            <a:r>
              <a:rPr lang="zh-TW" altLang="en-US" sz="44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禱告神的母親</a:t>
            </a:r>
            <a:endParaRPr lang="en-US" altLang="zh-TW" sz="44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1028700" lvl="1" indent="-571500" algn="l">
              <a:buClrTx/>
              <a:buFont typeface="Wingdings" panose="05000000000000000000" pitchFamily="2" charset="2"/>
              <a:buChar char="§"/>
            </a:pPr>
            <a:r>
              <a:rPr lang="zh-TW" altLang="en-US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傾心吐意</a:t>
            </a:r>
            <a:r>
              <a:rPr lang="zh-CN" altLang="en-US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的</a:t>
            </a:r>
            <a:r>
              <a:rPr lang="zh-TW" altLang="en-US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禱告</a:t>
            </a:r>
            <a:endParaRPr lang="en-US" altLang="zh-TW" sz="36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1028700" lvl="1" indent="-571500" algn="l">
              <a:buClrTx/>
              <a:buFont typeface="Wingdings" panose="05000000000000000000" pitchFamily="2" charset="2"/>
              <a:buChar char="§"/>
            </a:pPr>
            <a:r>
              <a:rPr lang="zh-CN" altLang="en-US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以神为中心的祷告</a:t>
            </a:r>
            <a:endParaRPr lang="en-US" altLang="zh-CN" sz="36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 algn="l">
              <a:buClrTx/>
            </a:pPr>
            <a:endParaRPr lang="en-US" altLang="zh-TW" sz="40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7F610A-6DE2-44CC-88C8-1DF459F30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151" y="3297078"/>
            <a:ext cx="5072312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76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1B28C-FAFA-43CE-BF16-55FE69202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733" y="212652"/>
            <a:ext cx="9850880" cy="882501"/>
          </a:xfrm>
        </p:spPr>
        <p:txBody>
          <a:bodyPr>
            <a:noAutofit/>
          </a:bodyPr>
          <a:lstStyle/>
          <a:p>
            <a:pPr algn="ctr"/>
            <a:r>
              <a:rPr lang="zh-TW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一位改變世代的母親</a:t>
            </a:r>
            <a:r>
              <a:rPr lang="en-US" altLang="zh-TW" b="1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TW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哈拿</a:t>
            </a:r>
            <a:endParaRPr lang="en-US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AC541-D922-4CA5-A0B8-686A0C189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3733" y="1297172"/>
            <a:ext cx="9850879" cy="5550195"/>
          </a:xfrm>
        </p:spPr>
        <p:txBody>
          <a:bodyPr>
            <a:normAutofit/>
          </a:bodyPr>
          <a:lstStyle/>
          <a:p>
            <a:pPr marL="1028700" lvl="1" indent="-571500" algn="l">
              <a:buClrTx/>
              <a:buFont typeface="Arial" panose="020B0604020202020204" pitchFamily="34" charset="0"/>
              <a:buChar char="•"/>
            </a:pPr>
            <a:r>
              <a:rPr lang="zh-CN" altLang="en-US" sz="44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愛神的母親</a:t>
            </a:r>
            <a:endParaRPr lang="en-US" altLang="zh-CN" sz="44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 algn="l">
              <a:buClrTx/>
            </a:pPr>
            <a:endParaRPr lang="en-US" altLang="zh-CN" sz="32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D87FF7-A13B-4A46-95E9-AF00D8214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479" y="2150545"/>
            <a:ext cx="4997302" cy="432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12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1B28C-FAFA-43CE-BF16-55FE69202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733" y="212652"/>
            <a:ext cx="9850880" cy="882501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b="1" dirty="0">
                <a:latin typeface="STKaiti" panose="02010600040101010101" pitchFamily="2" charset="-122"/>
                <a:ea typeface="STKaiti" panose="02010600040101010101" pitchFamily="2" charset="-122"/>
              </a:rPr>
              <a:t>一位改變世代的母親</a:t>
            </a:r>
            <a:r>
              <a:rPr lang="en-US" altLang="zh-TW" sz="4800" b="1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TW" altLang="en-US" sz="4800" b="1" dirty="0">
                <a:latin typeface="STKaiti" panose="02010600040101010101" pitchFamily="2" charset="-122"/>
                <a:ea typeface="STKaiti" panose="02010600040101010101" pitchFamily="2" charset="-122"/>
              </a:rPr>
              <a:t>哈拿</a:t>
            </a:r>
            <a:endParaRPr lang="en-US" sz="4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AC541-D922-4CA5-A0B8-686A0C189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9427" y="1044734"/>
            <a:ext cx="9850879" cy="5600614"/>
          </a:xfrm>
        </p:spPr>
        <p:txBody>
          <a:bodyPr>
            <a:normAutofit/>
          </a:bodyPr>
          <a:lstStyle/>
          <a:p>
            <a:pPr marL="1028700" lvl="1" indent="-571500" algn="l">
              <a:buClrTx/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愛神的母親</a:t>
            </a:r>
            <a:endParaRPr lang="en-US" altLang="zh-CN" sz="40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 algn="l">
              <a:buClrTx/>
            </a:pPr>
            <a:r>
              <a:rPr lang="en-US" altLang="zh-CN" sz="32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"</a:t>
            </a:r>
            <a:r>
              <a:rPr lang="zh-TW" altLang="en-US" sz="32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我算什麼，我的名算什麼，竟能如此樂意奉獻？因為萬物都從你而來</a:t>
            </a:r>
            <a:r>
              <a:rPr lang="en-US" altLang="zh-TW" sz="32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, </a:t>
            </a:r>
            <a:r>
              <a:rPr lang="zh-TW" altLang="en-US" sz="32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我們把從祢而得的獻給你。</a:t>
            </a:r>
            <a:r>
              <a:rPr lang="en-US" altLang="zh-CN" sz="32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”</a:t>
            </a:r>
          </a:p>
          <a:p>
            <a:pPr lvl="1" algn="l">
              <a:buClrTx/>
            </a:pPr>
            <a:endParaRPr lang="en-US" altLang="zh-CN" sz="32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 algn="l">
              <a:buClrTx/>
            </a:pPr>
            <a:endParaRPr lang="en-US" altLang="zh-CN" sz="32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25DC39-73E4-4212-8463-976E98D04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305" y="2987748"/>
            <a:ext cx="739112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243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1B28C-FAFA-43CE-BF16-55FE69202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733" y="212652"/>
            <a:ext cx="9850880" cy="882501"/>
          </a:xfrm>
        </p:spPr>
        <p:txBody>
          <a:bodyPr>
            <a:noAutofit/>
          </a:bodyPr>
          <a:lstStyle/>
          <a:p>
            <a:pPr algn="ctr"/>
            <a:r>
              <a:rPr lang="zh-TW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一位改變世代的母親</a:t>
            </a:r>
            <a:r>
              <a:rPr lang="en-US" altLang="zh-TW" b="1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TW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哈拿</a:t>
            </a:r>
            <a:endParaRPr lang="en-US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AC541-D922-4CA5-A0B8-686A0C189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3733" y="1297172"/>
            <a:ext cx="9850879" cy="5560828"/>
          </a:xfrm>
        </p:spPr>
        <p:txBody>
          <a:bodyPr>
            <a:normAutofit fontScale="92500" lnSpcReduction="10000"/>
          </a:bodyPr>
          <a:lstStyle/>
          <a:p>
            <a:pPr marL="1028700" lvl="1" indent="-571500" algn="l">
              <a:buClrTx/>
              <a:buFont typeface="Arial" panose="020B0604020202020204" pitchFamily="34" charset="0"/>
              <a:buChar char="•"/>
            </a:pPr>
            <a:r>
              <a:rPr lang="zh-CN" altLang="en-US" sz="48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結論</a:t>
            </a:r>
            <a:r>
              <a:rPr lang="en-US" altLang="zh-CN" sz="48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:  </a:t>
            </a:r>
            <a:r>
              <a:rPr lang="zh-TW" altLang="en-US" sz="43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因著哈拿</a:t>
            </a:r>
            <a:r>
              <a:rPr lang="zh-CN" altLang="en-US" sz="43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的</a:t>
            </a:r>
            <a:endParaRPr lang="en-US" altLang="zh-CN" sz="43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1485900" lvl="2" indent="-571500" algn="l">
              <a:buClrTx/>
              <a:buFont typeface="Wingdings" panose="05000000000000000000" pitchFamily="2" charset="2"/>
              <a:buChar char="§"/>
            </a:pPr>
            <a:r>
              <a:rPr lang="zh-TW" altLang="en-US" sz="38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敬畏神</a:t>
            </a:r>
            <a:endParaRPr lang="en-US" altLang="zh-TW" sz="38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1485900" lvl="2" indent="-571500" algn="l">
              <a:buClrTx/>
              <a:buFont typeface="Wingdings" panose="05000000000000000000" pitchFamily="2" charset="2"/>
              <a:buChar char="§"/>
            </a:pPr>
            <a:r>
              <a:rPr lang="zh-TW" altLang="en-US" sz="38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禱告神</a:t>
            </a:r>
            <a:endParaRPr lang="en-US" altLang="zh-TW" sz="38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1485900" lvl="2" indent="-571500" algn="l">
              <a:buClrTx/>
              <a:buFont typeface="Wingdings" panose="05000000000000000000" pitchFamily="2" charset="2"/>
              <a:buChar char="§"/>
            </a:pPr>
            <a:r>
              <a:rPr lang="zh-TW" altLang="en-US" sz="38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愛神</a:t>
            </a:r>
            <a:endParaRPr lang="en-US" altLang="zh-TW" sz="38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2" algn="l">
              <a:buClrTx/>
            </a:pPr>
            <a:r>
              <a:rPr lang="zh-CN" altLang="en-US" sz="38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的</a:t>
            </a:r>
            <a:r>
              <a:rPr lang="zh-TW" altLang="en-US" sz="38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屬靈特性，生下了撒母耳，因而扭轉了以色列的整個民族，將以色列從士師時代，</a:t>
            </a:r>
            <a:r>
              <a:rPr lang="zh-CN" altLang="en-US" sz="38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帶</a:t>
            </a:r>
            <a:r>
              <a:rPr lang="zh-TW" altLang="en-US" sz="38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進入以色列全家都傾向耶和華的時代</a:t>
            </a:r>
            <a:r>
              <a:rPr lang="zh-CN" altLang="en-US" sz="38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US" altLang="zh-TW" sz="38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1028700" lvl="1" indent="-571500" algn="l">
              <a:buClrTx/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我們一起來學習成為一個敬畏神，禱告神，愛神的神的兒女</a:t>
            </a:r>
            <a:r>
              <a:rPr lang="zh-CN" altLang="en-US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US" altLang="zh-TW" sz="40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69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1B28C-FAFA-43CE-BF16-55FE69202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733" y="212652"/>
            <a:ext cx="9850880" cy="882501"/>
          </a:xfrm>
        </p:spPr>
        <p:txBody>
          <a:bodyPr>
            <a:noAutofit/>
          </a:bodyPr>
          <a:lstStyle/>
          <a:p>
            <a:pPr algn="ctr"/>
            <a:r>
              <a:rPr lang="zh-TW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一位改變世代的母親</a:t>
            </a:r>
            <a:r>
              <a:rPr lang="en-US" altLang="zh-TW" b="1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TW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哈拿</a:t>
            </a:r>
            <a:endParaRPr lang="en-US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AC541-D922-4CA5-A0B8-686A0C189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2699" y="1169581"/>
            <a:ext cx="10418929" cy="5688419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zh-TW" altLang="en-US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撒上 </a:t>
            </a:r>
            <a:r>
              <a:rPr lang="en-US" altLang="zh-TW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1:17</a:t>
            </a:r>
            <a:r>
              <a:rPr lang="en-US" altLang="zh-CN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-18</a:t>
            </a:r>
            <a:r>
              <a:rPr lang="en-US" altLang="zh-TW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	</a:t>
            </a:r>
            <a:r>
              <a:rPr lang="zh-TW" altLang="en-US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以利說：「你可以平平安安地回去，願以色列的　神允准你向祂所求的。」哈拿說：「願婢女在你眼前蒙恩。」於是婦人走去吃飯，面上再不帶愁容了。</a:t>
            </a:r>
            <a:endParaRPr lang="en-US" altLang="zh-TW" sz="36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spcBef>
                <a:spcPts val="1800"/>
              </a:spcBef>
              <a:buClrTx/>
            </a:pPr>
            <a:r>
              <a:rPr lang="zh-TW" altLang="en-US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撒上 </a:t>
            </a:r>
            <a:r>
              <a:rPr lang="en-US" altLang="zh-TW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1:26</a:t>
            </a:r>
            <a:r>
              <a:rPr lang="en-US" altLang="zh-CN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-28</a:t>
            </a:r>
            <a:r>
              <a:rPr lang="en-US" altLang="zh-TW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		</a:t>
            </a:r>
            <a:r>
              <a:rPr lang="zh-TW" altLang="en-US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婦人說：「主啊！我敢在你面前起誓，從前在你這裏站著祈求耶和華的那婦人，就是我。我祈求為要得這孩子，耶和華已將我所求的賜給我了。所以我將這孩子歸與耶和華，使他終身歸與耶和華。」於是在那裏敬拜耶和華。</a:t>
            </a:r>
            <a:endParaRPr lang="en-US" sz="36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822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1B28C-FAFA-43CE-BF16-55FE69202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5363" y="210160"/>
            <a:ext cx="9850880" cy="882501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STKaiti" panose="02010600040101010101" pitchFamily="2" charset="-122"/>
                <a:ea typeface="STKaiti" panose="02010600040101010101" pitchFamily="2" charset="-122"/>
              </a:rPr>
              <a:t>祝各位母親，母親節快樂！</a:t>
            </a:r>
            <a:endParaRPr lang="en-US" sz="4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F33A5C-7F2B-4B7C-928D-EF154DAB9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056" y="1354238"/>
            <a:ext cx="8413743" cy="529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7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1B28C-FAFA-43CE-BF16-55FE69202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733" y="212652"/>
            <a:ext cx="9850880" cy="882501"/>
          </a:xfrm>
        </p:spPr>
        <p:txBody>
          <a:bodyPr>
            <a:noAutofit/>
          </a:bodyPr>
          <a:lstStyle/>
          <a:p>
            <a:pPr algn="ctr"/>
            <a:r>
              <a:rPr lang="zh-TW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一位改變世代的母親</a:t>
            </a:r>
            <a:r>
              <a:rPr lang="en-US" altLang="zh-TW" b="1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TW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哈拿</a:t>
            </a:r>
            <a:endParaRPr lang="en-US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AC541-D922-4CA5-A0B8-686A0C189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2699" y="1307805"/>
            <a:ext cx="9850879" cy="5550195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前言：</a:t>
            </a:r>
            <a:endParaRPr lang="en-US" altLang="zh-CN" sz="48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571500" indent="-571500">
              <a:buClrTx/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母親對個人的影响</a:t>
            </a:r>
            <a:r>
              <a:rPr lang="zh-CN" altLang="en-US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之大</a:t>
            </a:r>
            <a:r>
              <a:rPr lang="zh-TW" altLang="en-US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，無論古今中外都是一樣</a:t>
            </a:r>
            <a:r>
              <a:rPr lang="zh-CN" altLang="en-US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US" altLang="zh-TW" sz="40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571500" indent="-571500">
              <a:buClrTx/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中國：</a:t>
            </a:r>
            <a:endParaRPr lang="en-US" altLang="zh-CN" sz="40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buClrTx/>
            </a:pPr>
            <a:r>
              <a:rPr lang="en-US" altLang="zh-CN" sz="38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		</a:t>
            </a:r>
            <a:r>
              <a:rPr lang="zh-CN" altLang="en-US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孟母三遷 </a:t>
            </a:r>
            <a:r>
              <a:rPr lang="en-US" altLang="zh-CN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	</a:t>
            </a:r>
            <a:r>
              <a:rPr lang="zh-CN" altLang="en-US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畫荻教子</a:t>
            </a:r>
            <a:r>
              <a:rPr lang="en-US" altLang="zh-CN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	</a:t>
            </a:r>
          </a:p>
          <a:p>
            <a:pPr marL="571500" indent="-571500">
              <a:buClrTx/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外國：</a:t>
            </a:r>
            <a:endParaRPr lang="en-US" altLang="zh-CN" sz="38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buClrTx/>
            </a:pPr>
            <a:r>
              <a:rPr lang="en-US" altLang="zh-CN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		</a:t>
            </a:r>
            <a:r>
              <a:rPr lang="zh-CN" altLang="en-US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拿破倫</a:t>
            </a:r>
            <a:r>
              <a:rPr lang="en-US" altLang="zh-CN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	</a:t>
            </a:r>
            <a:r>
              <a:rPr lang="zh-CN" altLang="en-US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華盛頓</a:t>
            </a:r>
            <a:r>
              <a:rPr lang="en-US" altLang="zh-CN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	</a:t>
            </a:r>
            <a:r>
              <a:rPr lang="zh-CN" altLang="en-US" sz="36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林肯</a:t>
            </a:r>
            <a:endParaRPr lang="en-US" altLang="zh-CN" sz="36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buClrTx/>
            </a:pPr>
            <a:endParaRPr lang="en-US" sz="40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7529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3F33A5-755B-4347-AD55-252B03913D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30548" y="1575572"/>
            <a:ext cx="6893787" cy="48484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09AC36-AF9E-4655-B429-668E6875A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35" y="433981"/>
            <a:ext cx="11500884" cy="102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9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37E095-92F8-4B53-A55C-3FFDCAAA6C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04" y="1456660"/>
            <a:ext cx="8201469" cy="5146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6E7458-5BE4-4186-A3F7-C1AC99B71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35" y="433981"/>
            <a:ext cx="11500884" cy="102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13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01CDD0-61C3-472F-B126-BC16D9ADB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52" y="1145892"/>
            <a:ext cx="3400179" cy="51044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D0E214-3A94-492E-8D27-A55B99560CB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994" y="1145892"/>
            <a:ext cx="3400179" cy="5104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062D93-EA07-491B-90DF-C97D22B5A721}"/>
              </a:ext>
            </a:extLst>
          </p:cNvPr>
          <p:cNvSpPr/>
          <p:nvPr/>
        </p:nvSpPr>
        <p:spPr>
          <a:xfrm>
            <a:off x="1469257" y="355184"/>
            <a:ext cx="1669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STKaiti" panose="02010600040101010101" pitchFamily="2" charset="-122"/>
                <a:ea typeface="STKaiti" panose="02010600040101010101" pitchFamily="2" charset="-122"/>
              </a:rPr>
              <a:t>拿破倫</a:t>
            </a:r>
            <a:endParaRPr lang="en-US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ABD8F-21AC-4849-B7B1-9F2B6DC1D8B1}"/>
              </a:ext>
            </a:extLst>
          </p:cNvPr>
          <p:cNvSpPr/>
          <p:nvPr/>
        </p:nvSpPr>
        <p:spPr>
          <a:xfrm>
            <a:off x="5311170" y="355185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華盛頓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79F53E-F090-4E10-90AE-ACAC5BD502F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868" y="1145892"/>
            <a:ext cx="3400180" cy="51044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7139374-6977-4138-AEAE-239DEBCD170B}"/>
              </a:ext>
            </a:extLst>
          </p:cNvPr>
          <p:cNvSpPr/>
          <p:nvPr/>
        </p:nvSpPr>
        <p:spPr>
          <a:xfrm>
            <a:off x="9125925" y="355185"/>
            <a:ext cx="1250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STKaiti" panose="02010600040101010101" pitchFamily="2" charset="-122"/>
                <a:ea typeface="STKaiti" panose="02010600040101010101" pitchFamily="2" charset="-122"/>
              </a:rPr>
              <a:t>林肯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3644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C86A18-3D0F-4C3E-83DA-B08A409D4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850" y="1650437"/>
            <a:ext cx="7888908" cy="47735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4E4A06-3DCB-4114-8851-896734096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35" y="433981"/>
            <a:ext cx="11500884" cy="102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5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1B28C-FAFA-43CE-BF16-55FE69202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733" y="297712"/>
            <a:ext cx="9850880" cy="882501"/>
          </a:xfrm>
        </p:spPr>
        <p:txBody>
          <a:bodyPr>
            <a:noAutofit/>
          </a:bodyPr>
          <a:lstStyle/>
          <a:p>
            <a:pPr algn="ctr"/>
            <a:r>
              <a:rPr lang="zh-TW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一位改變世代的母親</a:t>
            </a:r>
            <a:r>
              <a:rPr lang="en-US" altLang="zh-TW" b="1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TW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哈拿</a:t>
            </a:r>
            <a:endParaRPr lang="en-US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AC541-D922-4CA5-A0B8-686A0C189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3733" y="1467294"/>
            <a:ext cx="9850879" cy="4614530"/>
          </a:xfrm>
        </p:spPr>
        <p:txBody>
          <a:bodyPr>
            <a:normAutofit/>
          </a:bodyPr>
          <a:lstStyle/>
          <a:p>
            <a:pPr marL="571500" indent="-571500">
              <a:buClrTx/>
              <a:buFont typeface="Arial" panose="020B0604020202020204" pitchFamily="34" charset="0"/>
              <a:buChar char="•"/>
            </a:pPr>
            <a:r>
              <a:rPr lang="zh-CN" altLang="en-US" sz="48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聖經中母親的例子：</a:t>
            </a:r>
            <a:endParaRPr lang="en-US" altLang="zh-CN" sz="48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1028700" lvl="1" indent="-571500" algn="l">
              <a:buClrTx/>
              <a:buFont typeface="Wingdings" panose="05000000000000000000" pitchFamily="2" charset="2"/>
              <a:buChar char="§"/>
            </a:pPr>
            <a:r>
              <a:rPr lang="zh-TW" altLang="en-US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摩西的母親</a:t>
            </a:r>
            <a:r>
              <a:rPr lang="en-US" altLang="zh-TW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TW" altLang="en-US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約基別</a:t>
            </a:r>
            <a:endParaRPr lang="en-US" altLang="zh-TW" sz="40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1028700" lvl="1" indent="-571500" algn="l">
              <a:buClrTx/>
              <a:buFont typeface="Wingdings" panose="05000000000000000000" pitchFamily="2" charset="2"/>
              <a:buChar char="§"/>
            </a:pPr>
            <a:r>
              <a:rPr lang="zh-TW" altLang="en-US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撒母耳的母親</a:t>
            </a:r>
            <a:r>
              <a:rPr lang="en-US" altLang="zh-TW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TW" altLang="en-US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哈拿</a:t>
            </a:r>
            <a:endParaRPr lang="en-US" altLang="zh-TW" sz="40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1028700" lvl="1" indent="-571500" algn="l">
              <a:buClrTx/>
              <a:buFont typeface="Wingdings" panose="05000000000000000000" pitchFamily="2" charset="2"/>
              <a:buChar char="§"/>
            </a:pPr>
            <a:r>
              <a:rPr lang="zh-TW" altLang="en-US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耶穌的母親</a:t>
            </a:r>
            <a:r>
              <a:rPr lang="en-US" altLang="zh-TW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TW" altLang="en-US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馬</a:t>
            </a:r>
            <a:r>
              <a:rPr lang="zh-CN" altLang="en-US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利</a:t>
            </a:r>
            <a:r>
              <a:rPr lang="zh-TW" altLang="en-US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亞</a:t>
            </a:r>
            <a:endParaRPr lang="en-US" altLang="zh-TW" sz="40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1028700" lvl="1" indent="-571500" algn="l">
              <a:buClrTx/>
              <a:buFont typeface="Wingdings" panose="05000000000000000000" pitchFamily="2" charset="2"/>
              <a:buChar char="§"/>
            </a:pPr>
            <a:r>
              <a:rPr lang="zh-TW" altLang="en-US" sz="4000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提摩太的母親</a:t>
            </a:r>
            <a:endParaRPr lang="en-US" altLang="zh-CN" sz="40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433099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282</TotalTime>
  <Words>566</Words>
  <Application>Microsoft Office PowerPoint</Application>
  <PresentationFormat>Widescreen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STKaiti</vt:lpstr>
      <vt:lpstr>Arial</vt:lpstr>
      <vt:lpstr>Century Gothic</vt:lpstr>
      <vt:lpstr>Wingdings</vt:lpstr>
      <vt:lpstr>Wingdings 3</vt:lpstr>
      <vt:lpstr>Wisp</vt:lpstr>
      <vt:lpstr>一位改變世代的母親-哈拿</vt:lpstr>
      <vt:lpstr>一位改變世代的母親-哈拿</vt:lpstr>
      <vt:lpstr>祝各位母親，母親節快樂！</vt:lpstr>
      <vt:lpstr>一位改變世代的母親-哈拿</vt:lpstr>
      <vt:lpstr>PowerPoint Presentation</vt:lpstr>
      <vt:lpstr>PowerPoint Presentation</vt:lpstr>
      <vt:lpstr>PowerPoint Presentation</vt:lpstr>
      <vt:lpstr>PowerPoint Presentation</vt:lpstr>
      <vt:lpstr>一位改變世代的母親-哈拿</vt:lpstr>
      <vt:lpstr>一位改變世代的母親-哈拿</vt:lpstr>
      <vt:lpstr>一位改變世代的母親-哈拿</vt:lpstr>
      <vt:lpstr>一位改變世代的母親-哈拿</vt:lpstr>
      <vt:lpstr>從哈拿住的以法蓮山地的拉瑪．瑣非，到示羅</vt:lpstr>
      <vt:lpstr>一位改變世代的母親-哈拿</vt:lpstr>
      <vt:lpstr>一位改變世代的母親-哈拿</vt:lpstr>
      <vt:lpstr>一位改變世代的母親-哈拿</vt:lpstr>
      <vt:lpstr>一位改變世代的母親-哈拿</vt:lpstr>
      <vt:lpstr>一位改變世代的母親-哈拿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chung</dc:creator>
  <cp:lastModifiedBy>chung</cp:lastModifiedBy>
  <cp:revision>45</cp:revision>
  <dcterms:created xsi:type="dcterms:W3CDTF">2020-05-09T14:35:32Z</dcterms:created>
  <dcterms:modified xsi:type="dcterms:W3CDTF">2020-05-09T19:29:37Z</dcterms:modified>
</cp:coreProperties>
</file>