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9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92" r:id="rId18"/>
    <p:sldId id="293" r:id="rId19"/>
    <p:sldId id="289" r:id="rId20"/>
    <p:sldId id="290" r:id="rId21"/>
    <p:sldId id="285" r:id="rId22"/>
    <p:sldId id="286" r:id="rId23"/>
    <p:sldId id="280" r:id="rId24"/>
    <p:sldId id="287" r:id="rId25"/>
    <p:sldId id="283" r:id="rId26"/>
    <p:sldId id="284" r:id="rId27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237" autoAdjust="0"/>
  </p:normalViewPr>
  <p:slideViewPr>
    <p:cSldViewPr snapToGrid="0">
      <p:cViewPr varScale="1">
        <p:scale>
          <a:sx n="29" d="100"/>
          <a:sy n="29" d="100"/>
        </p:scale>
        <p:origin x="164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BA22C57-09B1-473E-8941-10FA561EAAE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1F8BF3E-0D2D-4095-88BF-4E30B186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BF3E-0D2D-4095-88BF-4E30B186A5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2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BF3E-0D2D-4095-88BF-4E30B186A5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9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BF3E-0D2D-4095-88BF-4E30B186A5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8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BF3E-0D2D-4095-88BF-4E30B186A5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7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BF3E-0D2D-4095-88BF-4E30B186A5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8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BF3E-0D2D-4095-88BF-4E30B186A5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99">
              <a:defRPr/>
            </a:pPr>
            <a:fld id="{3D31F0C7-1989-4FF9-97DB-00369B2EDC4F}" type="slidenum">
              <a:rPr lang="en-US">
                <a:solidFill>
                  <a:prstClr val="black"/>
                </a:solidFill>
                <a:latin typeface="Calibri"/>
              </a:rPr>
              <a:pPr defTabSz="928299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F0C7-1989-4FF9-97DB-00369B2EDC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9CD9-B6E8-4702-A6F7-488E6E8D7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D7F8B-DD1F-4F47-9C1A-17632391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F08D5-7F5F-4202-8C87-CD564A4D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A5FCD-80D0-473B-97E9-EB201DC3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C6CF7-7B7E-4A41-86B1-4CDBAE8F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398A-00EF-4BE7-8693-C36C91EA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3E488-8D96-441D-BE86-58C1AF43B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04F6A-FFB1-49AC-B738-ACAEEE16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806A-5E96-4A90-BFE8-72A69B2B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6F0E-22C9-41A3-87E8-08190064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0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4FCCD-682C-4542-BE2C-A37AFF659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9024B-611C-410E-A2F4-C9A2CEE00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C6C9-2F8B-4977-861D-62D68DDC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ABC07-8E31-43F4-9CE4-3DCADDF1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0209-7808-4137-923D-AB757622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97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8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DDA2-55D1-4B5F-B3F7-B82590D7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943D-5432-4D95-A60E-F216FD41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5B5B0-2F0C-49FC-BD88-6521F84E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24A8-618E-415D-BE87-4CC0BCD2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9D310-1C6C-44B5-939C-4B4182AF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3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5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8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5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73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59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0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2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2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A28D-5EE5-4E05-AEE8-DE7F471F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8351E-FDE5-4BD8-B16F-94B85746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5CEC-6D49-4733-90C6-A9544DCE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5251E-08E9-4485-82EE-4FAE852C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EFFF-26AE-4DC7-8FAD-8CCA8931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9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5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1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3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1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720C-FE61-472D-925B-0A7B1ED2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14594-8978-4DBC-990D-E1F4BA2D1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5B98C-64FA-458E-A635-F09FBFA80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82435-5218-4738-BC61-D145846A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51FB-B84D-46C8-AF73-BF71B787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CB497-AA3B-45AA-BA8C-03B110FA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7764-5371-42E9-8EBE-61118E65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9D417-C7AB-425D-886D-A3A82A336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E05A4-86E6-428C-8042-A76DE39FF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33FA9-2334-4F71-B7CB-741D1BDA8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D937F-3E54-4043-8D77-8B78A7B8E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57C56-AB92-4FFC-90FB-29B4707E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F1884-3717-4F3A-8665-BEE564B9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4DFF6-BFA4-4B3B-AFDB-6F060427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673B-0613-4CC7-8646-5092E53B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77E47-6727-4920-89C7-15E87CE8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BA463-DA72-4FD2-94A0-975B6DF1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0E9A0-65F2-401B-A7A9-DCAC3629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75696-ED05-4C61-9E3E-0BE6E8F2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53E9E-978D-4317-ACC7-6BD79FCE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C1DF9-5C14-46B6-84DD-417A5F67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925E-5AA7-44C5-80A6-ED134023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F0FE-C934-4761-B74D-D92F4F9F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B12F2-5093-4CC8-A67C-5DF697A0E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8005C-A1E6-4AEF-AD70-2145228F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33026-EDF5-46B8-B458-577D2811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EE2D4-164B-4EB9-9ADE-02232137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0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FB5D-0BD2-4D2C-B68A-6F9A17F4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4F48C-635C-4574-80A1-F1DCB88C4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0E685-746C-4408-84E4-6B2455BE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9ABD0-5825-45DD-886C-516F52DC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64C39-5E0C-4BE5-BAD1-803FBB01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68341-2CCD-4E84-AF01-F553706C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086A0-BAC6-4723-A8FE-668816A7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B8BB4-59A4-4FEF-B4BD-E5517C069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30EDE-EEAB-4695-986D-1E637E704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06C6-F9F8-4B92-8AA8-0A51495EEEE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DDF5-DC63-4030-92E1-1955C7C2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00AD-7C83-4802-B694-C8B2E01AF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FE30-2FE5-4693-A357-314527FB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BC64-B7BF-4560-995B-20A88603FE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32B7-C4BB-45C9-9E36-EA93273D6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9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1B71-F375-412E-B140-BE742C8422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B680-7DF9-4949-91B4-08440E78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05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rangenotions.com/wp-content/uploads/nature_clouds_heaven_019281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575" y="1432143"/>
            <a:ext cx="7099935" cy="39937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54791" y="5721350"/>
            <a:ext cx="4721542" cy="838200"/>
          </a:xfrm>
        </p:spPr>
        <p:txBody>
          <a:bodyPr>
            <a:normAutofit/>
          </a:bodyPr>
          <a:lstStyle/>
          <a:p>
            <a:r>
              <a:rPr lang="zh-TW" altLang="en-US" sz="4400" b="1" spc="300" dirty="0"/>
              <a:t>天堂</a:t>
            </a:r>
            <a:r>
              <a:rPr lang="en-US" sz="4400" b="1" spc="300" dirty="0"/>
              <a:t>–</a:t>
            </a:r>
            <a:r>
              <a:rPr lang="zh-TW" altLang="en-US" sz="4400" b="1" spc="300" dirty="0"/>
              <a:t>我永遠的家</a:t>
            </a:r>
            <a:endParaRPr lang="en-US" sz="4400" spc="3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70029" y="5154930"/>
            <a:ext cx="389763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4800" b="1" spc="3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AA13BF6-8DEF-4EA6-8BA4-784157D8227B}"/>
              </a:ext>
            </a:extLst>
          </p:cNvPr>
          <p:cNvSpPr txBox="1">
            <a:spLocks/>
          </p:cNvSpPr>
          <p:nvPr/>
        </p:nvSpPr>
        <p:spPr>
          <a:xfrm>
            <a:off x="603886" y="2341037"/>
            <a:ext cx="1939289" cy="758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b="1" spc="300" dirty="0"/>
              <a:t>會</a:t>
            </a:r>
            <a:r>
              <a:rPr lang="zh-TW" altLang="en-US" sz="4000" b="1" spc="300" dirty="0">
                <a:solidFill>
                  <a:srgbClr val="0000FF"/>
                </a:solidFill>
              </a:rPr>
              <a:t>想</a:t>
            </a:r>
            <a:r>
              <a:rPr lang="zh-TW" altLang="en-US" sz="4000" b="1" spc="300" dirty="0"/>
              <a:t>家？</a:t>
            </a:r>
            <a:endParaRPr lang="en-US" altLang="zh-TW" sz="4000" b="1" spc="3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85FB5-236C-43D6-844D-4D64B709A8BE}"/>
              </a:ext>
            </a:extLst>
          </p:cNvPr>
          <p:cNvSpPr txBox="1">
            <a:spLocks/>
          </p:cNvSpPr>
          <p:nvPr/>
        </p:nvSpPr>
        <p:spPr>
          <a:xfrm>
            <a:off x="3894771" y="429052"/>
            <a:ext cx="472154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spc="300" dirty="0"/>
              <a:t>奉献人生</a:t>
            </a:r>
            <a:endParaRPr lang="en-US" spc="3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E5E2FD-168C-4C11-9F03-D63B1BF59C0A}"/>
              </a:ext>
            </a:extLst>
          </p:cNvPr>
          <p:cNvSpPr txBox="1">
            <a:spLocks/>
          </p:cNvSpPr>
          <p:nvPr/>
        </p:nvSpPr>
        <p:spPr>
          <a:xfrm>
            <a:off x="491965" y="3604260"/>
            <a:ext cx="2213610" cy="75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b="1" spc="300" dirty="0">
                <a:solidFill>
                  <a:srgbClr val="FF0000"/>
                </a:solidFill>
              </a:rPr>
              <a:t>怕</a:t>
            </a:r>
            <a:r>
              <a:rPr lang="zh-TW" altLang="en-US" sz="4000" b="1" spc="300" dirty="0"/>
              <a:t>回家？</a:t>
            </a:r>
            <a:endParaRPr lang="en-US" altLang="zh-TW" sz="4000" b="1" spc="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CB973-D30E-4CDE-B444-B18D065E2652}"/>
              </a:ext>
            </a:extLst>
          </p:cNvPr>
          <p:cNvSpPr/>
          <p:nvPr/>
        </p:nvSpPr>
        <p:spPr>
          <a:xfrm>
            <a:off x="9967910" y="2341037"/>
            <a:ext cx="2213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spc="300" dirty="0"/>
              <a:t>有</a:t>
            </a:r>
            <a:endParaRPr lang="en-US" altLang="zh-TW" sz="4000" b="1" spc="300" dirty="0"/>
          </a:p>
          <a:p>
            <a:pPr algn="ctr"/>
            <a:r>
              <a:rPr lang="en-US" altLang="zh-TW" sz="4000" b="1" spc="300" dirty="0">
                <a:solidFill>
                  <a:srgbClr val="0000FF"/>
                </a:solidFill>
              </a:rPr>
              <a:t>“</a:t>
            </a:r>
            <a:r>
              <a:rPr lang="zh-TW" altLang="en-US" sz="4000" b="1" spc="300" dirty="0">
                <a:solidFill>
                  <a:srgbClr val="0000FF"/>
                </a:solidFill>
              </a:rPr>
              <a:t>寄錢</a:t>
            </a:r>
            <a:r>
              <a:rPr lang="en-US" altLang="zh-TW" sz="4000" b="1" spc="300" dirty="0">
                <a:solidFill>
                  <a:srgbClr val="0000FF"/>
                </a:solidFill>
              </a:rPr>
              <a:t>”</a:t>
            </a:r>
          </a:p>
          <a:p>
            <a:pPr algn="ctr"/>
            <a:r>
              <a:rPr lang="zh-TW" altLang="en-US" sz="4000" b="1" spc="300" dirty="0"/>
              <a:t>回家</a:t>
            </a:r>
            <a:endParaRPr lang="en-US" altLang="zh-TW" sz="4000" b="1" spc="300" dirty="0"/>
          </a:p>
          <a:p>
            <a:pPr algn="ctr"/>
            <a:r>
              <a:rPr lang="zh-TW" altLang="en-US" sz="4000" b="1" spc="300" dirty="0"/>
              <a:t>？</a:t>
            </a:r>
            <a:endParaRPr lang="en-US" sz="4000" b="1" spc="300" dirty="0"/>
          </a:p>
        </p:txBody>
      </p:sp>
    </p:spTree>
    <p:extLst>
      <p:ext uri="{BB962C8B-B14F-4D97-AF65-F5344CB8AC3E}">
        <p14:creationId xmlns:p14="http://schemas.microsoft.com/office/powerpoint/2010/main" val="20675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220" y="2306300"/>
            <a:ext cx="8229600" cy="85344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spc="300" dirty="0"/>
              <a:t>為何很多信徒不渴望回天家？</a:t>
            </a:r>
            <a:endParaRPr lang="en-US" sz="4000" b="1" spc="300" dirty="0"/>
          </a:p>
        </p:txBody>
      </p:sp>
      <p:pic>
        <p:nvPicPr>
          <p:cNvPr id="31748" name="Picture 4" descr="http://ak6.picdn.net/shutterstock/videos/3453626/preview/stock-footage-seesaw-with-heart-and-brain-d-ani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1"/>
            <a:ext cx="3810000" cy="2133601"/>
          </a:xfrm>
          <a:prstGeom prst="rect">
            <a:avLst/>
          </a:prstGeom>
          <a:noFill/>
        </p:spPr>
      </p:pic>
      <p:pic>
        <p:nvPicPr>
          <p:cNvPr id="31750" name="Picture 6" descr="http://www.altrusarichardson.com/Resources/Pictures/Clipart/New-Birthday-Balloon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08" y="3120455"/>
            <a:ext cx="2714625" cy="2687274"/>
          </a:xfrm>
          <a:prstGeom prst="rect">
            <a:avLst/>
          </a:prstGeom>
          <a:noFill/>
        </p:spPr>
      </p:pic>
      <p:pic>
        <p:nvPicPr>
          <p:cNvPr id="31752" name="Picture 8" descr="http://thumbs.dreamstime.com/x/send-money-10836904.jpg"/>
          <p:cNvPicPr>
            <a:picLocks noChangeAspect="1" noChangeArrowheads="1"/>
          </p:cNvPicPr>
          <p:nvPr/>
        </p:nvPicPr>
        <p:blipFill rotWithShape="1">
          <a:blip r:embed="rId5" cstate="print"/>
          <a:srcRect l="19892" t="5797" r="19456" b="16377"/>
          <a:stretch/>
        </p:blipFill>
        <p:spPr bwMode="auto">
          <a:xfrm>
            <a:off x="9089125" y="3280982"/>
            <a:ext cx="2125980" cy="204597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713260" y="5665417"/>
            <a:ext cx="2877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spc="300" dirty="0"/>
              <a:t>忘了寄錢回家</a:t>
            </a:r>
            <a:endParaRPr lang="en-US" sz="3200" b="1" spc="300" dirty="0"/>
          </a:p>
        </p:txBody>
      </p:sp>
      <p:sp>
        <p:nvSpPr>
          <p:cNvPr id="9" name="Rectangle 8"/>
          <p:cNvSpPr/>
          <p:nvPr/>
        </p:nvSpPr>
        <p:spPr>
          <a:xfrm>
            <a:off x="926785" y="5665417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spc="300" dirty="0"/>
              <a:t>沉醉於世界</a:t>
            </a:r>
            <a:endParaRPr lang="en-US" sz="3200" b="1" spc="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595D5-7331-486B-AC80-B53001168E40}"/>
              </a:ext>
            </a:extLst>
          </p:cNvPr>
          <p:cNvSpPr/>
          <p:nvPr/>
        </p:nvSpPr>
        <p:spPr>
          <a:xfrm>
            <a:off x="5015216" y="4084021"/>
            <a:ext cx="2481607" cy="1077218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200" b="1" spc="300" dirty="0"/>
              <a:t>沒把天家</a:t>
            </a:r>
            <a:endParaRPr lang="en-US" altLang="zh-TW" sz="3200" b="1" spc="300" dirty="0"/>
          </a:p>
          <a:p>
            <a:pPr lvl="0" algn="ctr">
              <a:defRPr/>
            </a:pPr>
            <a:r>
              <a:rPr lang="zh-TW" altLang="en-US" sz="3200" b="1" spc="300" dirty="0"/>
              <a:t>放在心上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6194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spc="300" dirty="0"/>
              <a:t>三種</a:t>
            </a:r>
            <a:r>
              <a:rPr lang="zh-TW" altLang="en-US" sz="4000" b="1" spc="300" dirty="0">
                <a:solidFill>
                  <a:srgbClr val="FF0000"/>
                </a:solidFill>
              </a:rPr>
              <a:t>錯誤</a:t>
            </a:r>
            <a:r>
              <a:rPr lang="zh-TW" altLang="en-US" sz="4000" b="1" spc="300" dirty="0"/>
              <a:t>的物質人生觀</a:t>
            </a:r>
            <a:endParaRPr lang="en-US" sz="4000" b="1" spc="300" dirty="0"/>
          </a:p>
        </p:txBody>
      </p:sp>
      <p:pic>
        <p:nvPicPr>
          <p:cNvPr id="33794" name="Picture 2" descr="http://everydayfeminism.com/wp-content/uploads/2014/01/T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416" y="1281295"/>
            <a:ext cx="2563438" cy="19676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99954" y="1740189"/>
            <a:ext cx="3044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/>
              <a:t>慾望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即時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形像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939663" y="2514601"/>
            <a:ext cx="444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</a:rPr>
              <a:t>時髦</a:t>
            </a:r>
            <a:r>
              <a:rPr lang="en-US" altLang="zh-TW" sz="3200" b="1" dirty="0">
                <a:solidFill>
                  <a:srgbClr val="0000FF"/>
                </a:solidFill>
              </a:rPr>
              <a:t>→</a:t>
            </a:r>
            <a:r>
              <a:rPr lang="zh-TW" altLang="en-US" sz="3200" b="1" dirty="0"/>
              <a:t>很快沒用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帶不走</a:t>
            </a:r>
            <a:endParaRPr lang="en-US" sz="3200" b="1" dirty="0"/>
          </a:p>
        </p:txBody>
      </p:sp>
      <p:pic>
        <p:nvPicPr>
          <p:cNvPr id="33796" name="Picture 4" descr="http://innerself.com/content/images/stories/article_photos/x460/deserve_the_best.jpg"/>
          <p:cNvPicPr>
            <a:picLocks noChangeAspect="1" noChangeArrowheads="1"/>
          </p:cNvPicPr>
          <p:nvPr/>
        </p:nvPicPr>
        <p:blipFill rotWithShape="1">
          <a:blip r:embed="rId4" cstate="print"/>
          <a:srcRect l="15676"/>
          <a:stretch/>
        </p:blipFill>
        <p:spPr bwMode="auto">
          <a:xfrm>
            <a:off x="991664" y="4255274"/>
            <a:ext cx="3305689" cy="19676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58037" y="4104112"/>
            <a:ext cx="2528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/>
              <a:t>最好的 東西</a:t>
            </a:r>
            <a:r>
              <a:rPr lang="en-US" altLang="zh-TW" sz="3200" b="1" dirty="0"/>
              <a:t>, </a:t>
            </a:r>
          </a:p>
          <a:p>
            <a:r>
              <a:rPr lang="zh-TW" altLang="en-US" sz="3200" b="1" dirty="0"/>
              <a:t>享受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待遇 </a:t>
            </a:r>
            <a:r>
              <a:rPr lang="en-US" altLang="zh-TW" sz="3200" b="1" dirty="0"/>
              <a:t>…</a:t>
            </a:r>
            <a:endParaRPr lang="en-US" sz="3200" b="1" dirty="0"/>
          </a:p>
        </p:txBody>
      </p:sp>
      <p:pic>
        <p:nvPicPr>
          <p:cNvPr id="33806" name="Picture 14" descr="http://thumbs.dreamstime.com/z/grapevine-wine-grape-cluster-9484560.jpg"/>
          <p:cNvPicPr>
            <a:picLocks noChangeAspect="1" noChangeArrowheads="1"/>
          </p:cNvPicPr>
          <p:nvPr/>
        </p:nvPicPr>
        <p:blipFill>
          <a:blip r:embed="rId5" cstate="print"/>
          <a:srcRect l="15135" t="14249" r="26486" b="18575"/>
          <a:stretch>
            <a:fillRect/>
          </a:stretch>
        </p:blipFill>
        <p:spPr bwMode="auto">
          <a:xfrm>
            <a:off x="9196417" y="3981794"/>
            <a:ext cx="2057400" cy="2514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49539" y="4895382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3200" b="1" dirty="0">
                <a:solidFill>
                  <a:srgbClr val="0000FF"/>
                </a:solidFill>
              </a:rPr>
              <a:t>你要得</a:t>
            </a:r>
            <a:endParaRPr lang="en-US" altLang="zh-TW" sz="3200" b="1" dirty="0">
              <a:solidFill>
                <a:srgbClr val="0000FF"/>
              </a:solidFill>
            </a:endParaRPr>
          </a:p>
          <a:p>
            <a:pPr algn="r"/>
            <a:r>
              <a:rPr lang="zh-TW" altLang="en-US" sz="3200" b="1" dirty="0"/>
              <a:t>非商人所推銷</a:t>
            </a:r>
            <a:endParaRPr lang="en-US" altLang="zh-TW" sz="3200" b="1" dirty="0"/>
          </a:p>
          <a:p>
            <a:pPr algn="r"/>
            <a:r>
              <a:rPr lang="zh-TW" altLang="en-US" sz="3200" b="1" dirty="0"/>
              <a:t>而是</a:t>
            </a:r>
            <a:r>
              <a:rPr lang="zh-TW" altLang="en-US" sz="3200" b="1" dirty="0">
                <a:solidFill>
                  <a:srgbClr val="0000FF"/>
                </a:solidFill>
              </a:rPr>
              <a:t>豐盛人生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2" name="Picture 6" descr="http://www.altrusarichardson.com/Resources/Pictures/Clipart/New-Birthday-Balloon-Clip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8774" y="486048"/>
            <a:ext cx="811176" cy="80300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3B51DC-060E-46C9-AAE7-02C9922C5A7C}"/>
              </a:ext>
            </a:extLst>
          </p:cNvPr>
          <p:cNvGrpSpPr/>
          <p:nvPr/>
        </p:nvGrpSpPr>
        <p:grpSpPr>
          <a:xfrm>
            <a:off x="8786842" y="1494964"/>
            <a:ext cx="2466975" cy="1933863"/>
            <a:chOff x="8493521" y="1494964"/>
            <a:chExt cx="2466975" cy="1933863"/>
          </a:xfrm>
        </p:grpSpPr>
        <p:grpSp>
          <p:nvGrpSpPr>
            <p:cNvPr id="14" name="Group 13"/>
            <p:cNvGrpSpPr/>
            <p:nvPr/>
          </p:nvGrpSpPr>
          <p:grpSpPr>
            <a:xfrm>
              <a:off x="8493521" y="1494964"/>
              <a:ext cx="2466975" cy="1933863"/>
              <a:chOff x="6400800" y="1447800"/>
              <a:chExt cx="2466975" cy="1933863"/>
            </a:xfrm>
          </p:grpSpPr>
          <p:pic>
            <p:nvPicPr>
              <p:cNvPr id="33800" name="Picture 8" descr="http://thumbs.dreamstime.com/z/cartoon-trash-can-20097337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39000" y="1447800"/>
                <a:ext cx="1628775" cy="1933863"/>
              </a:xfrm>
              <a:prstGeom prst="rect">
                <a:avLst/>
              </a:prstGeom>
              <a:noFill/>
            </p:spPr>
          </p:pic>
          <p:pic>
            <p:nvPicPr>
              <p:cNvPr id="21506" name="Picture 2" descr="http://upload.wikimedia.org/wikipedia/commons/thumb/1/11/EBay_former_logo.svg/1543px-EBay_former_logo.sv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00800" y="1524000"/>
                <a:ext cx="1477311" cy="614363"/>
              </a:xfrm>
              <a:prstGeom prst="rect">
                <a:avLst/>
              </a:prstGeom>
              <a:noFill/>
            </p:spPr>
          </p:pic>
        </p:grpSp>
        <p:pic>
          <p:nvPicPr>
            <p:cNvPr id="3074" name="Picture 2" descr="Image result for amazon clipart logo">
              <a:extLst>
                <a:ext uri="{FF2B5EF4-FFF2-40B4-BE49-F238E27FC236}">
                  <a16:creationId xmlns:a16="http://schemas.microsoft.com/office/drawing/2014/main" id="{7F358A73-BF9D-4ABC-BCBE-4FE6A8032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197" y="2291431"/>
              <a:ext cx="710904" cy="58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Image result for number 1 clipart">
            <a:extLst>
              <a:ext uri="{FF2B5EF4-FFF2-40B4-BE49-F238E27FC236}">
                <a16:creationId xmlns:a16="http://schemas.microsoft.com/office/drawing/2014/main" id="{FE824C87-C7BB-4897-9910-2F3F8ACB7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10000" r="10833" b="10833"/>
          <a:stretch/>
        </p:blipFill>
        <p:spPr bwMode="auto">
          <a:xfrm>
            <a:off x="402661" y="1155413"/>
            <a:ext cx="591658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umber 1 clipart">
            <a:extLst>
              <a:ext uri="{FF2B5EF4-FFF2-40B4-BE49-F238E27FC236}">
                <a16:creationId xmlns:a16="http://schemas.microsoft.com/office/drawing/2014/main" id="{D0507F03-FD28-47D7-BD5F-29574893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4" y="3609067"/>
            <a:ext cx="495045" cy="4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0" name="Picture 18" descr="http://www.madmarketingmethod.com/images/smile_money.png"/>
          <p:cNvPicPr>
            <a:picLocks noChangeAspect="1" noChangeArrowheads="1"/>
          </p:cNvPicPr>
          <p:nvPr/>
        </p:nvPicPr>
        <p:blipFill>
          <a:blip r:embed="rId3" cstate="print"/>
          <a:srcRect l="54877"/>
          <a:stretch>
            <a:fillRect/>
          </a:stretch>
        </p:blipFill>
        <p:spPr bwMode="auto">
          <a:xfrm>
            <a:off x="2526030" y="324718"/>
            <a:ext cx="1305082" cy="1190386"/>
          </a:xfrm>
          <a:prstGeom prst="rect">
            <a:avLst/>
          </a:prstGeom>
          <a:noFill/>
        </p:spPr>
      </p:pic>
      <p:pic>
        <p:nvPicPr>
          <p:cNvPr id="33812" name="Picture 20" descr="http://www.onepennysheet.com/wp-content/uploads/2009/07/huge.2.1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5972" y="1931670"/>
            <a:ext cx="3124398" cy="4039105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69670" y="1525339"/>
            <a:ext cx="678102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錢</a:t>
            </a:r>
            <a:r>
              <a:rPr lang="zh-TW" altLang="en-US" sz="3600" b="1" spc="300" dirty="0">
                <a:solidFill>
                  <a:srgbClr val="FF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可以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買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… 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但</a:t>
            </a:r>
            <a:r>
              <a:rPr lang="zh-TW" altLang="en-US" sz="3600" b="1" spc="300" dirty="0">
                <a:solidFill>
                  <a:srgbClr val="FF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不能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買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…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  </a:t>
            </a:r>
            <a:endParaRPr lang="en-US" altLang="zh-TW" sz="3600" b="1" spc="300" dirty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舒服的牀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甜美的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睡眠</a:t>
            </a:r>
            <a:endParaRPr lang="en-US" altLang="zh-TW" sz="20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珍饈百味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好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胃口</a:t>
            </a:r>
            <a:endParaRPr lang="zh-TW" altLang="en-US" sz="20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各類書刋雜誌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聰明的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頭腦</a:t>
            </a:r>
            <a:endParaRPr lang="zh-TW" altLang="en-US" sz="20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名牌的化粧品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真正的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美麗</a:t>
            </a:r>
            <a:endParaRPr lang="zh-TW" altLang="en-US" sz="20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豪宅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温暖的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家</a:t>
            </a:r>
            <a:endParaRPr lang="zh-TW" altLang="en-US" sz="20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裝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ADT,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請保鏢</a:t>
            </a:r>
            <a:endParaRPr lang="en-US" altLang="zh-TW" sz="3600" b="1" spc="300" dirty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     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內心的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平安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及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安全感</a:t>
            </a:r>
            <a:endParaRPr lang="zh-TW" altLang="en-US" sz="20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娛樂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3600" b="1" spc="300" dirty="0">
                <a:latin typeface="Calibri" pitchFamily="34" charset="0"/>
                <a:ea typeface="PMingLiU" pitchFamily="18" charset="-120"/>
                <a:cs typeface="Times New Roman" pitchFamily="18" charset="0"/>
              </a:rPr>
              <a:t>真正的</a:t>
            </a:r>
            <a:r>
              <a:rPr lang="zh-TW" altLang="en-US" sz="3600" b="1" spc="300" dirty="0">
                <a:solidFill>
                  <a:srgbClr val="0000FF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快樂</a:t>
            </a:r>
            <a:endParaRPr lang="zh-TW" altLang="en-US" sz="5400" b="1" spc="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8" descr="http://www.madmarketingmethod.com/images/smile_money.png"/>
          <p:cNvPicPr>
            <a:picLocks noChangeAspect="1" noChangeArrowheads="1"/>
          </p:cNvPicPr>
          <p:nvPr/>
        </p:nvPicPr>
        <p:blipFill>
          <a:blip r:embed="rId3" cstate="print"/>
          <a:srcRect r="58842"/>
          <a:stretch>
            <a:fillRect/>
          </a:stretch>
        </p:blipFill>
        <p:spPr bwMode="auto">
          <a:xfrm>
            <a:off x="5977460" y="324718"/>
            <a:ext cx="1190386" cy="1190386"/>
          </a:xfrm>
          <a:prstGeom prst="rect">
            <a:avLst/>
          </a:prstGeom>
          <a:noFill/>
        </p:spPr>
      </p:pic>
      <p:pic>
        <p:nvPicPr>
          <p:cNvPr id="34819" name="Picture 3" descr="http://static.freepik.com/free-photo/equal-sign_318-8571.jpg"/>
          <p:cNvPicPr>
            <a:picLocks noChangeAspect="1" noChangeArrowheads="1"/>
          </p:cNvPicPr>
          <p:nvPr/>
        </p:nvPicPr>
        <p:blipFill>
          <a:blip r:embed="rId5" cstate="print"/>
          <a:srcRect l="21239" t="21239" r="22124" b="22124"/>
          <a:stretch>
            <a:fillRect/>
          </a:stretch>
        </p:blipFill>
        <p:spPr bwMode="auto">
          <a:xfrm>
            <a:off x="4599486" y="539664"/>
            <a:ext cx="609600" cy="601980"/>
          </a:xfrm>
          <a:prstGeom prst="rect">
            <a:avLst/>
          </a:prstGeom>
          <a:noFill/>
        </p:spPr>
      </p:pic>
      <p:pic>
        <p:nvPicPr>
          <p:cNvPr id="4098" name="Picture 2" descr="Image result for number 3 clipart">
            <a:extLst>
              <a:ext uri="{FF2B5EF4-FFF2-40B4-BE49-F238E27FC236}">
                <a16:creationId xmlns:a16="http://schemas.microsoft.com/office/drawing/2014/main" id="{83E4F964-3D99-487C-B757-7CC2167D9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t="12133" r="12844" b="12667"/>
          <a:stretch/>
        </p:blipFill>
        <p:spPr bwMode="auto">
          <a:xfrm>
            <a:off x="771524" y="345985"/>
            <a:ext cx="796291" cy="8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034B6F-A94E-4384-BC52-D6FF98395E7A}"/>
              </a:ext>
            </a:extLst>
          </p:cNvPr>
          <p:cNvSpPr/>
          <p:nvPr/>
        </p:nvSpPr>
        <p:spPr>
          <a:xfrm>
            <a:off x="8239134" y="1408450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有錢</a:t>
            </a:r>
            <a:r>
              <a:rPr lang="zh-TW" altLang="en-US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en-US" altLang="zh-TW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altLang="en-US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有錢</a:t>
            </a:r>
            <a:r>
              <a:rPr lang="en-US" altLang="zh-TW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” </a:t>
            </a:r>
            <a:r>
              <a:rPr lang="zh-TW" altLang="en-US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頭痛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DB15C-3A66-4FCA-96F1-3D1597F2792E}"/>
              </a:ext>
            </a:extLst>
          </p:cNvPr>
          <p:cNvSpPr/>
          <p:nvPr/>
        </p:nvSpPr>
        <p:spPr>
          <a:xfrm>
            <a:off x="8378390" y="5970775"/>
            <a:ext cx="3499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樂透</a:t>
            </a:r>
            <a:r>
              <a:rPr lang="zh-TW" altLang="en-US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 不一定 </a:t>
            </a:r>
            <a:r>
              <a:rPr lang="en-US" altLang="zh-TW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樂透</a:t>
            </a:r>
            <a:r>
              <a:rPr lang="en-US" altLang="zh-TW" sz="28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”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3947" y="568644"/>
            <a:ext cx="553549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000" b="1" dirty="0"/>
              <a:t>需要的有了</a:t>
            </a:r>
            <a:r>
              <a:rPr lang="en-US" altLang="zh-TW" sz="4000" b="1" dirty="0"/>
              <a:t>, </a:t>
            </a:r>
            <a:r>
              <a:rPr lang="zh-TW" altLang="en-US" sz="4000" b="1" dirty="0"/>
              <a:t>更多 </a:t>
            </a:r>
            <a:r>
              <a:rPr lang="en-US" sz="4000" b="1" dirty="0"/>
              <a:t>≠ </a:t>
            </a:r>
            <a:r>
              <a:rPr lang="zh-TW" altLang="en-US" sz="4000" b="1" dirty="0"/>
              <a:t>快樂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828801" y="1752601"/>
            <a:ext cx="82894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300" dirty="0"/>
              <a:t>不要讓物質追求</a:t>
            </a:r>
            <a:r>
              <a:rPr lang="zh-TW" altLang="en-US" sz="3600" b="1" spc="300" dirty="0">
                <a:solidFill>
                  <a:srgbClr val="0000FF"/>
                </a:solidFill>
              </a:rPr>
              <a:t>主導</a:t>
            </a:r>
            <a:r>
              <a:rPr lang="zh-TW" altLang="en-US" sz="3600" b="1" spc="300" dirty="0"/>
              <a:t>人生</a:t>
            </a:r>
            <a:endParaRPr lang="en-US" altLang="zh-TW" sz="3600" b="1" spc="300" dirty="0"/>
          </a:p>
          <a:p>
            <a:r>
              <a:rPr lang="zh-TW" altLang="en-US" sz="3600" b="1" spc="300" dirty="0"/>
              <a:t>     </a:t>
            </a:r>
            <a:r>
              <a:rPr lang="zh-TW" altLang="en-US" sz="3600" b="1" spc="300" dirty="0">
                <a:solidFill>
                  <a:srgbClr val="0000FF"/>
                </a:solidFill>
              </a:rPr>
              <a:t>霸佔</a:t>
            </a:r>
            <a:r>
              <a:rPr lang="zh-TW" altLang="en-US" sz="3600" b="1" spc="300" dirty="0"/>
              <a:t>你的精神</a:t>
            </a:r>
            <a:r>
              <a:rPr lang="en-US" altLang="zh-TW" sz="3600" b="1" spc="300" dirty="0"/>
              <a:t>, </a:t>
            </a:r>
            <a:r>
              <a:rPr lang="zh-TW" altLang="en-US" sz="3600" b="1" spc="300" dirty="0"/>
              <a:t>時間</a:t>
            </a:r>
            <a:r>
              <a:rPr lang="en-US" altLang="zh-TW" sz="3600" b="1" spc="300" dirty="0"/>
              <a:t>, </a:t>
            </a:r>
            <a:r>
              <a:rPr lang="zh-TW" altLang="en-US" sz="3600" b="1" spc="300" dirty="0"/>
              <a:t>心思</a:t>
            </a:r>
            <a:r>
              <a:rPr lang="en-US" altLang="zh-TW" sz="3600" b="1" spc="300" dirty="0"/>
              <a:t>, </a:t>
            </a:r>
            <a:r>
              <a:rPr lang="zh-TW" altLang="en-US" sz="3600" b="1" spc="300" dirty="0"/>
              <a:t>體力 </a:t>
            </a:r>
            <a:r>
              <a:rPr lang="en-US" altLang="zh-TW" sz="3600" b="1" spc="300" dirty="0"/>
              <a:t>…</a:t>
            </a:r>
            <a:endParaRPr lang="en-US" sz="3600" b="1" spc="300" dirty="0"/>
          </a:p>
        </p:txBody>
      </p:sp>
      <p:sp>
        <p:nvSpPr>
          <p:cNvPr id="6" name="Rectangle 5"/>
          <p:cNvSpPr/>
          <p:nvPr/>
        </p:nvSpPr>
        <p:spPr>
          <a:xfrm>
            <a:off x="2438401" y="3429001"/>
            <a:ext cx="7186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300" dirty="0"/>
              <a:t>不要被物質追求的</a:t>
            </a:r>
            <a:r>
              <a:rPr lang="zh-TW" altLang="en-US" sz="3600" b="1" spc="300" dirty="0">
                <a:solidFill>
                  <a:srgbClr val="FF0000"/>
                </a:solidFill>
              </a:rPr>
              <a:t>成功神學</a:t>
            </a:r>
            <a:r>
              <a:rPr lang="zh-TW" altLang="en-US" sz="3600" b="1" spc="300" dirty="0"/>
              <a:t>誤導</a:t>
            </a:r>
            <a:endParaRPr lang="en-US" sz="3600" b="1" spc="300" dirty="0"/>
          </a:p>
        </p:txBody>
      </p:sp>
      <p:sp>
        <p:nvSpPr>
          <p:cNvPr id="7" name="Rectangle 6"/>
          <p:cNvSpPr/>
          <p:nvPr/>
        </p:nvSpPr>
        <p:spPr>
          <a:xfrm>
            <a:off x="1981201" y="4495800"/>
            <a:ext cx="82573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300" dirty="0"/>
              <a:t>不要</a:t>
            </a:r>
            <a:r>
              <a:rPr lang="zh-TW" altLang="en-US" sz="3600" b="1" spc="300" dirty="0">
                <a:solidFill>
                  <a:srgbClr val="0000FF"/>
                </a:solidFill>
              </a:rPr>
              <a:t>張冠李戴</a:t>
            </a:r>
            <a:endParaRPr lang="en-US" altLang="zh-TW" sz="3600" b="1" spc="300" dirty="0">
              <a:solidFill>
                <a:srgbClr val="0000FF"/>
              </a:solidFill>
            </a:endParaRPr>
          </a:p>
          <a:p>
            <a:r>
              <a:rPr lang="zh-TW" altLang="en-US" sz="3600" b="1" spc="300" dirty="0"/>
              <a:t>    把舊約</a:t>
            </a:r>
            <a:r>
              <a:rPr lang="zh-TW" altLang="en-US" sz="3600" b="1" spc="300" dirty="0">
                <a:solidFill>
                  <a:srgbClr val="FF0000"/>
                </a:solidFill>
              </a:rPr>
              <a:t>以色列人</a:t>
            </a:r>
            <a:r>
              <a:rPr lang="zh-TW" altLang="en-US" sz="3600" b="1" spc="300" dirty="0"/>
              <a:t>物質祝福的應許</a:t>
            </a:r>
            <a:endParaRPr lang="en-US" altLang="zh-TW" sz="3600" b="1" spc="300" dirty="0"/>
          </a:p>
          <a:p>
            <a:r>
              <a:rPr lang="zh-TW" altLang="en-US" sz="3600" b="1" spc="300" dirty="0"/>
              <a:t>    不經</a:t>
            </a:r>
            <a:r>
              <a:rPr lang="zh-TW" altLang="en-US" sz="3600" b="1" spc="300" dirty="0">
                <a:solidFill>
                  <a:srgbClr val="0000FF"/>
                </a:solidFill>
              </a:rPr>
              <a:t>過濾</a:t>
            </a:r>
            <a:r>
              <a:rPr lang="zh-TW" altLang="en-US" sz="3600" b="1" spc="300" dirty="0"/>
              <a:t>就應用在今日</a:t>
            </a:r>
            <a:r>
              <a:rPr lang="zh-TW" altLang="en-US" sz="3600" b="1" spc="300" dirty="0">
                <a:solidFill>
                  <a:srgbClr val="FF0000"/>
                </a:solidFill>
              </a:rPr>
              <a:t>信徒</a:t>
            </a:r>
            <a:r>
              <a:rPr lang="zh-TW" altLang="en-US" sz="3600" b="1" spc="300" dirty="0"/>
              <a:t>的身上</a:t>
            </a:r>
            <a:endParaRPr lang="en-US" sz="36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305800" cy="14128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spc="300" dirty="0"/>
              <a:t>如何能</a:t>
            </a:r>
            <a:r>
              <a:rPr lang="zh-TW" altLang="en-US" sz="4000" b="1" spc="300" dirty="0">
                <a:solidFill>
                  <a:srgbClr val="0000FF"/>
                </a:solidFill>
              </a:rPr>
              <a:t>擺脫</a:t>
            </a:r>
            <a:br>
              <a:rPr lang="en-US" altLang="zh-TW" sz="4000" b="1" spc="300" dirty="0">
                <a:solidFill>
                  <a:srgbClr val="0000FF"/>
                </a:solidFill>
              </a:rPr>
            </a:br>
            <a:r>
              <a:rPr lang="zh-TW" altLang="en-US" sz="4000" b="1" spc="300" dirty="0"/>
              <a:t>對</a:t>
            </a:r>
            <a:r>
              <a:rPr lang="zh-TW" altLang="en-US" sz="4000" b="1" spc="300" dirty="0">
                <a:solidFill>
                  <a:srgbClr val="FF0000"/>
                </a:solidFill>
              </a:rPr>
              <a:t>物質</a:t>
            </a:r>
            <a:r>
              <a:rPr lang="zh-TW" altLang="en-US" sz="4000" b="1" spc="300" dirty="0"/>
              <a:t>的追求和倚靠？</a:t>
            </a:r>
            <a:endParaRPr lang="en-US" sz="4000" b="1" spc="300" dirty="0"/>
          </a:p>
        </p:txBody>
      </p:sp>
      <p:pic>
        <p:nvPicPr>
          <p:cNvPr id="5" name="Picture 8" descr="http://thumbs.dreamstime.com/x/send-money-10836904.jpg"/>
          <p:cNvPicPr>
            <a:picLocks noChangeAspect="1" noChangeArrowheads="1"/>
          </p:cNvPicPr>
          <p:nvPr/>
        </p:nvPicPr>
        <p:blipFill>
          <a:blip r:embed="rId3" cstate="print"/>
          <a:srcRect l="6122" t="2721" r="6122" b="10204"/>
          <a:stretch>
            <a:fillRect/>
          </a:stretch>
        </p:blipFill>
        <p:spPr bwMode="auto">
          <a:xfrm>
            <a:off x="4343400" y="2994116"/>
            <a:ext cx="3581400" cy="2467804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5895975" y="2180721"/>
            <a:ext cx="400050" cy="449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3280626"/>
            <a:ext cx="3153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/>
              <a:t>奪回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追逐物質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世界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的心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8153400" y="3204426"/>
            <a:ext cx="15696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/>
              <a:t>建立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對天家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的渴慕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thumbs.dreamstime.com/x/send-money-10836904.jpg"/>
          <p:cNvPicPr>
            <a:picLocks noChangeAspect="1" noChangeArrowheads="1"/>
          </p:cNvPicPr>
          <p:nvPr/>
        </p:nvPicPr>
        <p:blipFill>
          <a:blip r:embed="rId3" cstate="print"/>
          <a:srcRect l="6122" t="2721" r="6122" b="10204"/>
          <a:stretch>
            <a:fillRect/>
          </a:stretch>
        </p:blipFill>
        <p:spPr bwMode="auto">
          <a:xfrm>
            <a:off x="2752061" y="145113"/>
            <a:ext cx="1228248" cy="846338"/>
          </a:xfrm>
          <a:prstGeom prst="rect">
            <a:avLst/>
          </a:prstGeom>
          <a:noFill/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7728" y="280914"/>
            <a:ext cx="3267960" cy="707886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/>
              <a:t>寄 </a:t>
            </a:r>
            <a:r>
              <a:rPr lang="en-US" altLang="zh-TW" sz="4000" b="1" dirty="0"/>
              <a:t>“</a:t>
            </a:r>
            <a:r>
              <a:rPr lang="zh-TW" altLang="en-US" sz="4000" b="1" dirty="0">
                <a:solidFill>
                  <a:srgbClr val="0000FF"/>
                </a:solidFill>
              </a:rPr>
              <a:t>錢</a:t>
            </a:r>
            <a:r>
              <a:rPr lang="en-US" altLang="zh-TW" sz="4000" b="1" dirty="0"/>
              <a:t>”</a:t>
            </a:r>
            <a:r>
              <a:rPr lang="zh-TW" altLang="en-US" sz="4000" b="1" dirty="0"/>
              <a:t> 何意 ？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8686801" y="160020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38664" y="5368237"/>
            <a:ext cx="1247434" cy="1200329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spc="300" dirty="0"/>
              <a:t>積財</a:t>
            </a:r>
            <a:endParaRPr lang="en-US" altLang="zh-TW" sz="3600" b="1" spc="300" dirty="0"/>
          </a:p>
          <a:p>
            <a:r>
              <a:rPr lang="zh-TW" altLang="en-US" sz="3600" b="1" spc="300" dirty="0"/>
              <a:t>於天</a:t>
            </a:r>
            <a:endParaRPr lang="en-US" sz="3600" b="1" spc="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52E0E-46E4-43FA-8E67-30DB08012DD1}"/>
              </a:ext>
            </a:extLst>
          </p:cNvPr>
          <p:cNvSpPr/>
          <p:nvPr/>
        </p:nvSpPr>
        <p:spPr>
          <a:xfrm>
            <a:off x="329565" y="1317352"/>
            <a:ext cx="11489055" cy="156966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b="1" spc="-15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19 </a:t>
            </a:r>
            <a:r>
              <a:rPr lang="zh-TW" altLang="en-US" sz="3200" b="1" spc="-150" dirty="0">
                <a:solidFill>
                  <a:srgbClr val="FF0000"/>
                </a:solidFill>
                <a:latin typeface="Helvetica Neue"/>
              </a:rPr>
              <a:t>不 要 </a:t>
            </a:r>
            <a:r>
              <a:rPr lang="zh-TW" altLang="en-US" sz="3200" b="1" spc="-150" dirty="0">
                <a:solidFill>
                  <a:srgbClr val="000000"/>
                </a:solidFill>
                <a:latin typeface="Helvetica Neue"/>
              </a:rPr>
              <a:t>為 自 己 積 儹 財 寶 在 </a:t>
            </a:r>
            <a:r>
              <a:rPr lang="zh-TW" altLang="en-US" sz="3200" b="1" spc="-150" dirty="0">
                <a:solidFill>
                  <a:srgbClr val="0000FF"/>
                </a:solidFill>
                <a:latin typeface="Helvetica Neue"/>
              </a:rPr>
              <a:t>地 上</a:t>
            </a:r>
            <a:r>
              <a:rPr lang="zh-TW" altLang="en-US" sz="3200" b="1" spc="-150" dirty="0">
                <a:solidFill>
                  <a:srgbClr val="000000"/>
                </a:solidFill>
                <a:latin typeface="Helvetica Neue"/>
              </a:rPr>
              <a:t>；地 上 有 蟲 子 咬， 能 銹 壞，也 有 賊 挖 窟 窿 來 偷。</a:t>
            </a:r>
            <a:r>
              <a:rPr lang="en-US" altLang="zh-TW" sz="3200" b="1" spc="-15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20 </a:t>
            </a:r>
            <a:r>
              <a:rPr lang="zh-TW" altLang="en-US" sz="3200" b="1" spc="-150" dirty="0">
                <a:solidFill>
                  <a:srgbClr val="FF0000"/>
                </a:solidFill>
                <a:latin typeface="Helvetica Neue"/>
              </a:rPr>
              <a:t>只 要</a:t>
            </a:r>
            <a:r>
              <a:rPr lang="zh-TW" altLang="en-US" sz="3200" b="1" spc="-150" dirty="0">
                <a:solidFill>
                  <a:srgbClr val="000000"/>
                </a:solidFill>
                <a:latin typeface="Helvetica Neue"/>
              </a:rPr>
              <a:t> 積 儹 財 寶 在 </a:t>
            </a:r>
            <a:r>
              <a:rPr lang="zh-TW" altLang="en-US" sz="3200" b="1" spc="-150" dirty="0">
                <a:solidFill>
                  <a:srgbClr val="0000FF"/>
                </a:solidFill>
                <a:latin typeface="Helvetica Neue"/>
              </a:rPr>
              <a:t>天 上</a:t>
            </a:r>
            <a:r>
              <a:rPr lang="zh-TW" altLang="en-US" sz="3200" b="1" spc="-150" dirty="0">
                <a:solidFill>
                  <a:srgbClr val="000000"/>
                </a:solidFill>
                <a:latin typeface="Helvetica Neue"/>
              </a:rPr>
              <a:t>；天 上 沒 有 蟲 子 咬，不 能 銹 壞，也 沒 有 賊 挖 窟 窿 來 偷。</a:t>
            </a:r>
            <a:r>
              <a:rPr lang="en-US" altLang="zh-TW" sz="2800" b="1" spc="-150" dirty="0">
                <a:solidFill>
                  <a:srgbClr val="000000"/>
                </a:solidFill>
                <a:latin typeface="Helvetica Neue"/>
              </a:rPr>
              <a:t>(</a:t>
            </a:r>
            <a:r>
              <a:rPr lang="zh-TW" altLang="en-US" sz="2800" b="1" spc="-150" dirty="0">
                <a:solidFill>
                  <a:srgbClr val="000000"/>
                </a:solidFill>
                <a:latin typeface="Helvetica Neue"/>
              </a:rPr>
              <a:t>太 </a:t>
            </a:r>
            <a:r>
              <a:rPr lang="en-US" altLang="zh-TW" sz="2800" b="1" spc="-150" dirty="0">
                <a:solidFill>
                  <a:srgbClr val="000000"/>
                </a:solidFill>
                <a:latin typeface="Helvetica Neue"/>
              </a:rPr>
              <a:t>6:19-20)</a:t>
            </a:r>
            <a:endParaRPr lang="zh-TW" altLang="en-US" sz="3200" b="1" i="0" spc="-15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F21690-38D0-40E9-AD35-F9DD7FCF14FB}"/>
              </a:ext>
            </a:extLst>
          </p:cNvPr>
          <p:cNvSpPr/>
          <p:nvPr/>
        </p:nvSpPr>
        <p:spPr>
          <a:xfrm>
            <a:off x="3268409" y="5852300"/>
            <a:ext cx="365760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E3CF9-DBE0-4EB1-8A6A-9938F4087FF3}"/>
              </a:ext>
            </a:extLst>
          </p:cNvPr>
          <p:cNvSpPr/>
          <p:nvPr/>
        </p:nvSpPr>
        <p:spPr>
          <a:xfrm>
            <a:off x="3839339" y="5331699"/>
            <a:ext cx="672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/>
              <a:t>用主所賜地上的</a:t>
            </a:r>
            <a:r>
              <a:rPr lang="zh-TW" altLang="en-US" sz="3600" b="1" spc="300" dirty="0">
                <a:solidFill>
                  <a:srgbClr val="0000FF"/>
                </a:solidFill>
              </a:rPr>
              <a:t>資源</a:t>
            </a:r>
            <a:r>
              <a:rPr lang="zh-TW" altLang="en-US" sz="3600" b="1" spc="300" dirty="0">
                <a:solidFill>
                  <a:srgbClr val="FF0000"/>
                </a:solidFill>
              </a:rPr>
              <a:t>投資</a:t>
            </a:r>
            <a:r>
              <a:rPr lang="zh-TW" altLang="en-US" sz="3600" b="1" spc="300" dirty="0"/>
              <a:t>天國</a:t>
            </a:r>
            <a:endParaRPr lang="en-US" altLang="zh-TW" sz="3600" b="1" spc="300" dirty="0"/>
          </a:p>
          <a:p>
            <a:r>
              <a:rPr lang="zh-TW" altLang="en-US" sz="3600" b="1" spc="300" dirty="0"/>
              <a:t>把地上</a:t>
            </a:r>
            <a:r>
              <a:rPr lang="zh-TW" altLang="en-US" sz="3600" b="1" spc="300" dirty="0">
                <a:solidFill>
                  <a:srgbClr val="0000FF"/>
                </a:solidFill>
              </a:rPr>
              <a:t>財富</a:t>
            </a:r>
            <a:r>
              <a:rPr lang="zh-TW" altLang="en-US" sz="3600" b="1" spc="300" dirty="0">
                <a:solidFill>
                  <a:srgbClr val="FF0000"/>
                </a:solidFill>
              </a:rPr>
              <a:t>轉移</a:t>
            </a:r>
            <a:r>
              <a:rPr lang="zh-TW" altLang="en-US" sz="3600" b="1" spc="300" dirty="0"/>
              <a:t>到天上的戶口</a:t>
            </a:r>
            <a:endParaRPr lang="en-US" sz="3600" b="1" spc="300" dirty="0"/>
          </a:p>
        </p:txBody>
      </p:sp>
      <p:pic>
        <p:nvPicPr>
          <p:cNvPr id="1026" name="Picture 2" descr="Image result for bank of heaven">
            <a:extLst>
              <a:ext uri="{FF2B5EF4-FFF2-40B4-BE49-F238E27FC236}">
                <a16:creationId xmlns:a16="http://schemas.microsoft.com/office/drawing/2014/main" id="{C900382D-C828-4A08-A5CB-8A655F777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9" y="3026569"/>
            <a:ext cx="3831398" cy="21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thumbs.dreamstime.com/x/send-money-10836904.jpg"/>
          <p:cNvPicPr>
            <a:picLocks noChangeAspect="1" noChangeArrowheads="1"/>
          </p:cNvPicPr>
          <p:nvPr/>
        </p:nvPicPr>
        <p:blipFill>
          <a:blip r:embed="rId3" cstate="print"/>
          <a:srcRect l="6122" t="2721" r="6122" b="10204"/>
          <a:stretch>
            <a:fillRect/>
          </a:stretch>
        </p:blipFill>
        <p:spPr bwMode="auto">
          <a:xfrm>
            <a:off x="525779" y="289708"/>
            <a:ext cx="2035943" cy="1402890"/>
          </a:xfrm>
          <a:prstGeom prst="rect">
            <a:avLst/>
          </a:prstGeom>
          <a:noFill/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426970" y="503878"/>
            <a:ext cx="8229600" cy="817071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000" b="1" dirty="0"/>
              <a:t>如何寄 </a:t>
            </a:r>
            <a:r>
              <a:rPr lang="en-US" altLang="zh-TW" sz="4000" b="1" dirty="0"/>
              <a:t>“</a:t>
            </a:r>
            <a:r>
              <a:rPr lang="zh-TW" altLang="en-US" sz="4000" b="1" dirty="0">
                <a:solidFill>
                  <a:srgbClr val="0000FF"/>
                </a:solidFill>
              </a:rPr>
              <a:t>錢</a:t>
            </a:r>
            <a:r>
              <a:rPr lang="en-US" altLang="zh-TW" sz="4000" b="1" dirty="0"/>
              <a:t>” → </a:t>
            </a:r>
            <a:r>
              <a:rPr lang="zh-TW" altLang="en-US" sz="4000" b="1" dirty="0"/>
              <a:t>投資</a:t>
            </a:r>
            <a:r>
              <a:rPr lang="en-US" altLang="zh-TW" sz="4000" b="1" dirty="0"/>
              <a:t>/ </a:t>
            </a:r>
            <a:r>
              <a:rPr lang="zh-TW" altLang="en-US" sz="4000" b="1" dirty="0"/>
              <a:t>轉移？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3253659" y="5166176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這一講不談奉獻，談得</a:t>
            </a:r>
            <a:r>
              <a:rPr lang="zh-TW" altLang="en-US" sz="4000" b="1" dirty="0">
                <a:solidFill>
                  <a:srgbClr val="0000FF"/>
                </a:solidFill>
              </a:rPr>
              <a:t>獎賞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6801" y="160020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6" descr="http://www.clflemings.com/wp-content/uploads/2010/12/offering_plate_18.jpg">
            <a:extLst>
              <a:ext uri="{FF2B5EF4-FFF2-40B4-BE49-F238E27FC236}">
                <a16:creationId xmlns:a16="http://schemas.microsoft.com/office/drawing/2014/main" id="{F93423D6-4193-4DB1-9107-C0DB11E7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410" y="4850675"/>
            <a:ext cx="2152273" cy="1237557"/>
          </a:xfrm>
          <a:prstGeom prst="rect">
            <a:avLst/>
          </a:prstGeom>
          <a:noFill/>
        </p:spPr>
      </p:pic>
      <p:pic>
        <p:nvPicPr>
          <p:cNvPr id="6146" name="Picture 2" descr="Image result for reward">
            <a:extLst>
              <a:ext uri="{FF2B5EF4-FFF2-40B4-BE49-F238E27FC236}">
                <a16:creationId xmlns:a16="http://schemas.microsoft.com/office/drawing/2014/main" id="{3B45C1E6-5C38-4D3F-B970-FE66B467A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17334" r="30800" b="22222"/>
          <a:stretch/>
        </p:blipFill>
        <p:spPr bwMode="auto">
          <a:xfrm>
            <a:off x="9910120" y="4836932"/>
            <a:ext cx="1241888" cy="12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FFF8F3-9198-4130-9F34-4BC825A79C8C}"/>
              </a:ext>
            </a:extLst>
          </p:cNvPr>
          <p:cNvSpPr/>
          <p:nvPr/>
        </p:nvSpPr>
        <p:spPr>
          <a:xfrm>
            <a:off x="994410" y="1906768"/>
            <a:ext cx="10561320" cy="1692771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00"/>
                </a:solidFill>
                <a:latin typeface="Helvetica Neue"/>
              </a:rPr>
              <a:t>因 為 我 們 眾 人 必 要 在 基 督 臺 前 顯 露 出 來 ， 叫 各 人 按 著 </a:t>
            </a:r>
            <a:r>
              <a:rPr lang="zh-TW" altLang="en-US" sz="3600" b="1" dirty="0">
                <a:solidFill>
                  <a:srgbClr val="0000FF"/>
                </a:solidFill>
                <a:latin typeface="Helvetica Neue"/>
              </a:rPr>
              <a:t>本 身 所 行 </a:t>
            </a:r>
            <a:r>
              <a:rPr lang="zh-TW" altLang="en-US" sz="3600" b="1" dirty="0">
                <a:solidFill>
                  <a:srgbClr val="000000"/>
                </a:solidFill>
                <a:latin typeface="Helvetica Neue"/>
              </a:rPr>
              <a:t>的 ， </a:t>
            </a:r>
            <a:r>
              <a:rPr lang="zh-TW" altLang="en-US" sz="3600" b="1" dirty="0">
                <a:latin typeface="Helvetica Neue"/>
              </a:rPr>
              <a:t>或 </a:t>
            </a:r>
            <a:r>
              <a:rPr lang="zh-TW" altLang="en-US" sz="3600" b="1" dirty="0">
                <a:solidFill>
                  <a:srgbClr val="0000FF"/>
                </a:solidFill>
                <a:latin typeface="Helvetica Neue"/>
              </a:rPr>
              <a:t>善</a:t>
            </a:r>
            <a:r>
              <a:rPr lang="zh-TW" altLang="en-US" sz="3600" b="1" dirty="0">
                <a:latin typeface="Helvetica Neue"/>
              </a:rPr>
              <a:t> 或 </a:t>
            </a:r>
            <a:r>
              <a:rPr lang="zh-TW" altLang="en-US" sz="3600" b="1" dirty="0">
                <a:solidFill>
                  <a:srgbClr val="0000FF"/>
                </a:solidFill>
                <a:latin typeface="Helvetica Neue"/>
              </a:rPr>
              <a:t>惡</a:t>
            </a:r>
            <a:r>
              <a:rPr lang="zh-TW" altLang="en-US" sz="3600" b="1" dirty="0">
                <a:latin typeface="Helvetica Neue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Helvetica Neue"/>
              </a:rPr>
              <a:t>受 報 </a:t>
            </a:r>
            <a:r>
              <a:rPr lang="zh-TW" altLang="en-US" sz="3600" b="1" dirty="0">
                <a:solidFill>
                  <a:srgbClr val="000000"/>
                </a:solidFill>
                <a:latin typeface="Helvetica Neue"/>
              </a:rPr>
              <a:t>。</a:t>
            </a:r>
            <a:endParaRPr lang="en-US" altLang="zh-TW" sz="3600" b="1" dirty="0">
              <a:solidFill>
                <a:srgbClr val="000000"/>
              </a:solidFill>
              <a:latin typeface="Helvetica Neue"/>
            </a:endParaRPr>
          </a:p>
          <a:p>
            <a:pPr algn="r"/>
            <a:r>
              <a:rPr lang="en-US" altLang="zh-TW" sz="3200" b="1" dirty="0">
                <a:solidFill>
                  <a:srgbClr val="000000"/>
                </a:solidFill>
                <a:latin typeface="Helvetica Neue"/>
              </a:rPr>
              <a:t>(</a:t>
            </a:r>
            <a:r>
              <a:rPr lang="zh-TW" altLang="en-US" sz="3200" b="1" dirty="0">
                <a:solidFill>
                  <a:srgbClr val="000000"/>
                </a:solidFill>
                <a:latin typeface="Helvetica Neue"/>
              </a:rPr>
              <a:t>林後 </a:t>
            </a:r>
            <a:r>
              <a:rPr lang="en-US" altLang="zh-TW" sz="3200" b="1" dirty="0">
                <a:solidFill>
                  <a:srgbClr val="000000"/>
                </a:solidFill>
                <a:latin typeface="Helvetica Neue"/>
              </a:rPr>
              <a:t>5:10; cf.</a:t>
            </a:r>
            <a:r>
              <a:rPr lang="zh-TW" altLang="en-US" sz="3200" b="1" dirty="0">
                <a:latin typeface="Helvetica Neue"/>
              </a:rPr>
              <a:t>林前 </a:t>
            </a:r>
            <a:r>
              <a:rPr lang="en-US" altLang="zh-TW" sz="3200" b="1" dirty="0">
                <a:latin typeface="Helvetica Neue"/>
              </a:rPr>
              <a:t>3:10-15</a:t>
            </a:r>
            <a:r>
              <a:rPr lang="en-US" altLang="zh-TW" sz="3200" b="1" dirty="0">
                <a:solidFill>
                  <a:srgbClr val="000000"/>
                </a:solidFill>
                <a:latin typeface="Helvetica Neue"/>
              </a:rPr>
              <a:t>)</a:t>
            </a:r>
            <a:endParaRPr lang="en-US" altLang="zh-TW" sz="3600" b="1" dirty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F1D34-DC2C-421D-8A89-C758C8E22BD4}"/>
              </a:ext>
            </a:extLst>
          </p:cNvPr>
          <p:cNvSpPr/>
          <p:nvPr/>
        </p:nvSpPr>
        <p:spPr>
          <a:xfrm>
            <a:off x="3416768" y="3792440"/>
            <a:ext cx="573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spc="300" dirty="0">
                <a:solidFill>
                  <a:srgbClr val="0000FF"/>
                </a:solidFill>
              </a:rPr>
              <a:t>得</a:t>
            </a:r>
            <a:r>
              <a:rPr lang="zh-TW" altLang="en-US" sz="4000" b="1" spc="300" dirty="0"/>
              <a:t>天上</a:t>
            </a:r>
            <a:r>
              <a:rPr lang="en-US" altLang="zh-TW" sz="4000" b="1" spc="300" dirty="0"/>
              <a:t>/</a:t>
            </a:r>
            <a:r>
              <a:rPr lang="zh-TW" altLang="en-US" sz="4000" b="1" spc="300" dirty="0"/>
              <a:t>永恆</a:t>
            </a:r>
            <a:r>
              <a:rPr lang="en-US" altLang="zh-TW" sz="4000" b="1" spc="300" dirty="0"/>
              <a:t>/</a:t>
            </a:r>
            <a:r>
              <a:rPr lang="zh-TW" altLang="en-US" sz="4000" b="1" spc="300" dirty="0"/>
              <a:t>主的</a:t>
            </a:r>
            <a:r>
              <a:rPr lang="zh-TW" altLang="en-US" sz="4000" b="1" spc="300" dirty="0">
                <a:solidFill>
                  <a:srgbClr val="0000FF"/>
                </a:solidFill>
              </a:rPr>
              <a:t>獎賞</a:t>
            </a:r>
            <a:endParaRPr lang="en-US" altLang="zh-TW" sz="4000" b="1" spc="300" dirty="0">
              <a:solidFill>
                <a:srgbClr val="0000FF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B8D54D-E68B-45F5-8CD9-EFB7BF7B3C59}"/>
              </a:ext>
            </a:extLst>
          </p:cNvPr>
          <p:cNvSpPr/>
          <p:nvPr/>
        </p:nvSpPr>
        <p:spPr>
          <a:xfrm>
            <a:off x="2841377" y="4020653"/>
            <a:ext cx="365760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1F58C-4868-4ED4-B5D4-983FC0388628}"/>
              </a:ext>
            </a:extLst>
          </p:cNvPr>
          <p:cNvSpPr/>
          <p:nvPr/>
        </p:nvSpPr>
        <p:spPr>
          <a:xfrm>
            <a:off x="617220" y="968871"/>
            <a:ext cx="11144270" cy="5632311"/>
          </a:xfrm>
          <a:prstGeom prst="rect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12 </a:t>
            </a:r>
            <a:r>
              <a:rPr lang="zh-TW" altLang="en-US" sz="3600" b="1" i="0" dirty="0">
                <a:effectLst/>
                <a:latin typeface="Helvetica Neue"/>
              </a:rPr>
              <a:t>有 一 個 貴 冑 往 遠 方 去，要 得 國 回 來，</a:t>
            </a:r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13 </a:t>
            </a:r>
            <a:r>
              <a:rPr lang="zh-TW" altLang="en-US" sz="3600" b="1" i="0" dirty="0">
                <a:effectLst/>
                <a:latin typeface="Helvetica Neue"/>
              </a:rPr>
              <a:t>便 叫 了 他 的 </a:t>
            </a:r>
            <a:r>
              <a:rPr lang="zh-TW" altLang="en-US" sz="3600" b="1" i="0" dirty="0">
                <a:solidFill>
                  <a:srgbClr val="FFFF00"/>
                </a:solidFill>
                <a:effectLst/>
                <a:latin typeface="Helvetica Neue"/>
              </a:rPr>
              <a:t>十 個</a:t>
            </a:r>
            <a:r>
              <a:rPr lang="zh-TW" altLang="en-US" sz="3600" b="1" i="0" dirty="0">
                <a:effectLst/>
                <a:latin typeface="Helvetica Neue"/>
              </a:rPr>
              <a:t> 僕 人 來，交 給 他 們 </a:t>
            </a:r>
            <a:r>
              <a:rPr lang="zh-TW" altLang="en-US" sz="3600" b="1" i="0" dirty="0">
                <a:solidFill>
                  <a:srgbClr val="FFFF00"/>
                </a:solidFill>
                <a:effectLst/>
                <a:latin typeface="Helvetica Neue"/>
              </a:rPr>
              <a:t>十 錠</a:t>
            </a:r>
            <a:r>
              <a:rPr lang="zh-TW" altLang="en-US" sz="3600" b="1" i="0" dirty="0">
                <a:effectLst/>
                <a:latin typeface="Helvetica Neue"/>
              </a:rPr>
              <a:t> 銀 子，說：你 們 去 作 生 意，直 等 我 回 來。</a:t>
            </a:r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…</a:t>
            </a:r>
            <a:endParaRPr lang="zh-TW" altLang="en-US" sz="3600" b="1" i="0" dirty="0">
              <a:effectLst/>
              <a:latin typeface="Helvetica Neue"/>
            </a:endParaRPr>
          </a:p>
          <a:p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15 </a:t>
            </a:r>
            <a:r>
              <a:rPr lang="zh-TW" altLang="en-US" sz="3600" b="1" i="0" dirty="0">
                <a:effectLst/>
                <a:latin typeface="Helvetica Neue"/>
              </a:rPr>
              <a:t>他 既 得 國 回 來，就 吩 咐 叫 那 領 銀 子 的 僕 人 來， </a:t>
            </a:r>
            <a:r>
              <a:rPr lang="zh-TW" altLang="en-US" sz="3600" b="1" i="0" dirty="0">
                <a:solidFill>
                  <a:srgbClr val="FFFF00"/>
                </a:solidFill>
                <a:effectLst/>
                <a:latin typeface="Helvetica Neue"/>
              </a:rPr>
              <a:t>要 知 道 </a:t>
            </a:r>
            <a:r>
              <a:rPr lang="zh-TW" altLang="en-US" sz="3600" b="1" i="0" dirty="0">
                <a:effectLst/>
                <a:latin typeface="Helvetica Neue"/>
              </a:rPr>
              <a:t>他 們 </a:t>
            </a:r>
            <a:r>
              <a:rPr lang="zh-TW" altLang="en-US" sz="3600" b="1" i="0" dirty="0">
                <a:solidFill>
                  <a:srgbClr val="FFC000"/>
                </a:solidFill>
                <a:effectLst/>
                <a:latin typeface="Helvetica Neue"/>
              </a:rPr>
              <a:t>做 生 意 賺 了 多 少</a:t>
            </a:r>
            <a:r>
              <a:rPr lang="zh-TW" altLang="en-US" sz="3600" b="1" i="0" dirty="0">
                <a:effectLst/>
                <a:latin typeface="Helvetica Neue"/>
              </a:rPr>
              <a:t>。</a:t>
            </a:r>
            <a:endParaRPr lang="en-US" altLang="zh-TW" sz="3600" b="1" i="0" dirty="0">
              <a:effectLst/>
              <a:latin typeface="Helvetica Neue"/>
            </a:endParaRPr>
          </a:p>
          <a:p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16 </a:t>
            </a:r>
            <a:r>
              <a:rPr lang="zh-TW" altLang="en-US" sz="3600" b="1" i="0" dirty="0">
                <a:effectLst/>
                <a:latin typeface="Helvetica Neue"/>
              </a:rPr>
              <a:t>頭 一 個 上 來， 說：主 阿，你 的 </a:t>
            </a:r>
            <a:r>
              <a:rPr lang="zh-TW" altLang="en-US" sz="3600" b="1" i="0" dirty="0">
                <a:solidFill>
                  <a:srgbClr val="FFFF00"/>
                </a:solidFill>
                <a:effectLst/>
                <a:latin typeface="Helvetica Neue"/>
              </a:rPr>
              <a:t>一 錠</a:t>
            </a:r>
            <a:r>
              <a:rPr lang="zh-TW" altLang="en-US" sz="3600" b="1" i="0" dirty="0">
                <a:effectLst/>
                <a:latin typeface="Helvetica Neue"/>
              </a:rPr>
              <a:t> 銀 子 已 經 賺 了 </a:t>
            </a:r>
            <a:r>
              <a:rPr lang="zh-TW" altLang="en-US" sz="3600" b="1" i="0" dirty="0">
                <a:solidFill>
                  <a:srgbClr val="FFFF00"/>
                </a:solidFill>
                <a:effectLst/>
                <a:latin typeface="Helvetica Neue"/>
              </a:rPr>
              <a:t>十 錠</a:t>
            </a:r>
            <a:r>
              <a:rPr lang="zh-TW" altLang="en-US" sz="3600" b="1" i="0" dirty="0">
                <a:effectLst/>
                <a:latin typeface="Helvetica Neue"/>
              </a:rPr>
              <a:t>。</a:t>
            </a:r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17 </a:t>
            </a:r>
            <a:r>
              <a:rPr lang="zh-TW" altLang="en-US" sz="3600" b="1" i="0" dirty="0">
                <a:effectLst/>
                <a:latin typeface="Helvetica Neue"/>
              </a:rPr>
              <a:t>主 人 說：好！</a:t>
            </a:r>
            <a:r>
              <a:rPr lang="zh-TW" altLang="en-US" sz="3600" b="1" i="0" dirty="0">
                <a:solidFill>
                  <a:srgbClr val="FFC000"/>
                </a:solidFill>
                <a:effectLst/>
                <a:latin typeface="Helvetica Neue"/>
              </a:rPr>
              <a:t>良 善</a:t>
            </a:r>
            <a:r>
              <a:rPr lang="zh-TW" altLang="en-US" sz="3600" b="1" i="0" dirty="0">
                <a:effectLst/>
                <a:latin typeface="Helvetica Neue"/>
              </a:rPr>
              <a:t> 的 僕 人，你 既 在 </a:t>
            </a:r>
            <a:r>
              <a:rPr lang="zh-TW" altLang="en-US" sz="3600" b="1" i="0" dirty="0">
                <a:solidFill>
                  <a:srgbClr val="FFC000"/>
                </a:solidFill>
                <a:effectLst/>
                <a:latin typeface="Helvetica Neue"/>
              </a:rPr>
              <a:t>最 小 的 事 上 </a:t>
            </a:r>
            <a:r>
              <a:rPr lang="zh-TW" altLang="en-US" sz="3600" b="1" i="0" dirty="0">
                <a:effectLst/>
                <a:latin typeface="Helvetica Neue"/>
              </a:rPr>
              <a:t>有 </a:t>
            </a:r>
            <a:r>
              <a:rPr lang="zh-TW" altLang="en-US" sz="3600" b="1" i="0" dirty="0">
                <a:solidFill>
                  <a:srgbClr val="FFC000"/>
                </a:solidFill>
                <a:effectLst/>
                <a:latin typeface="Helvetica Neue"/>
              </a:rPr>
              <a:t>忠 心</a:t>
            </a:r>
            <a:r>
              <a:rPr lang="zh-TW" altLang="en-US" sz="3600" b="1" i="0" dirty="0">
                <a:effectLst/>
                <a:latin typeface="Helvetica Neue"/>
              </a:rPr>
              <a:t>，可 以 有 權 柄 管 </a:t>
            </a:r>
            <a:r>
              <a:rPr lang="zh-TW" altLang="en-US" sz="3600" b="1" i="0" dirty="0">
                <a:solidFill>
                  <a:srgbClr val="FFFF00"/>
                </a:solidFill>
                <a:effectLst/>
                <a:latin typeface="Helvetica Neue"/>
              </a:rPr>
              <a:t>十 座 城</a:t>
            </a:r>
            <a:r>
              <a:rPr lang="zh-TW" altLang="en-US" sz="3600" b="1" i="0" dirty="0">
                <a:effectLst/>
                <a:latin typeface="Helvetica Neue"/>
              </a:rPr>
              <a:t>。</a:t>
            </a:r>
            <a:endParaRPr lang="en-US" altLang="zh-TW" sz="3600" b="1" i="0" dirty="0">
              <a:effectLst/>
              <a:latin typeface="Helvetica Neue"/>
            </a:endParaRPr>
          </a:p>
          <a:p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18 </a:t>
            </a:r>
            <a:r>
              <a:rPr lang="zh-TW" altLang="en-US" sz="3600" b="1" i="0" dirty="0">
                <a:effectLst/>
                <a:latin typeface="Helvetica Neue"/>
              </a:rPr>
              <a:t>第 二 個 來，說：主 阿！你 的 一 錠 銀 子，已 經 賺 了 五 錠。</a:t>
            </a:r>
            <a:r>
              <a:rPr lang="en-US" altLang="zh-TW" sz="3600" b="1" i="0" baseline="30000" dirty="0">
                <a:effectLst/>
                <a:latin typeface="Arial" panose="020B0604020202020204" pitchFamily="34" charset="0"/>
              </a:rPr>
              <a:t>19 </a:t>
            </a:r>
            <a:r>
              <a:rPr lang="zh-TW" altLang="en-US" sz="3600" b="1" i="0" dirty="0">
                <a:effectLst/>
                <a:latin typeface="Helvetica Neue"/>
              </a:rPr>
              <a:t>主 人 說：你 也 可 以 管 五 座 城 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CAFF6-6A11-4AF4-923A-BE916DEC17F6}"/>
              </a:ext>
            </a:extLst>
          </p:cNvPr>
          <p:cNvSpPr/>
          <p:nvPr/>
        </p:nvSpPr>
        <p:spPr>
          <a:xfrm>
            <a:off x="662421" y="205314"/>
            <a:ext cx="5580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300" dirty="0">
                <a:solidFill>
                  <a:srgbClr val="FFC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交銀十僕</a:t>
            </a:r>
            <a:r>
              <a:rPr lang="zh-TW" altLang="en-US" sz="3600" b="1" spc="3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的比喻 </a:t>
            </a:r>
            <a:r>
              <a:rPr lang="en-US" altLang="zh-TW" sz="2400" b="1" spc="3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/>
              <a:t>路</a:t>
            </a:r>
            <a:r>
              <a:rPr lang="en-US" sz="2400" dirty="0"/>
              <a:t>19:11-27)</a:t>
            </a:r>
            <a:r>
              <a:rPr lang="en-US" altLang="zh-TW" sz="2400" b="1" spc="3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sz="3600" b="1" spc="3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C2DDCD-E5EE-4C71-92A9-47DF43F9B731}"/>
              </a:ext>
            </a:extLst>
          </p:cNvPr>
          <p:cNvSpPr/>
          <p:nvPr/>
        </p:nvSpPr>
        <p:spPr>
          <a:xfrm>
            <a:off x="6096000" y="411256"/>
            <a:ext cx="419100" cy="323166"/>
          </a:xfrm>
          <a:prstGeom prst="rightArrow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9A9A3-8EF1-4DAA-BBA4-7559B62E87B8}"/>
              </a:ext>
            </a:extLst>
          </p:cNvPr>
          <p:cNvSpPr/>
          <p:nvPr/>
        </p:nvSpPr>
        <p:spPr>
          <a:xfrm>
            <a:off x="6575455" y="205315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300" dirty="0">
                <a:solidFill>
                  <a:srgbClr val="FFFF00"/>
                </a:solidFill>
              </a:rPr>
              <a:t>用主賜的資源</a:t>
            </a:r>
            <a:r>
              <a:rPr lang="zh-TW" altLang="en-US" sz="3600" b="1" spc="300" dirty="0">
                <a:solidFill>
                  <a:srgbClr val="FFC000"/>
                </a:solidFill>
              </a:rPr>
              <a:t>事奉得賞</a:t>
            </a:r>
            <a:endParaRPr lang="en-US" sz="3600" b="1" spc="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8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B8B09-D736-482C-A24C-8CA2FAB575F1}"/>
              </a:ext>
            </a:extLst>
          </p:cNvPr>
          <p:cNvSpPr/>
          <p:nvPr/>
        </p:nvSpPr>
        <p:spPr>
          <a:xfrm>
            <a:off x="4354666" y="304222"/>
            <a:ext cx="31854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賞罰</a:t>
            </a:r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是真實的</a:t>
            </a:r>
            <a:endParaRPr lang="en-US" altLang="zh-TW" sz="3600" b="1" spc="3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錠賞</a:t>
            </a:r>
            <a:r>
              <a:rPr lang="en-US" altLang="zh-TW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城</a:t>
            </a:r>
            <a:endParaRPr lang="en-US" sz="3600" b="1" spc="3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470BE-A252-42C3-9439-58BD1A503FB0}"/>
              </a:ext>
            </a:extLst>
          </p:cNvPr>
          <p:cNvSpPr/>
          <p:nvPr/>
        </p:nvSpPr>
        <p:spPr>
          <a:xfrm>
            <a:off x="2364189" y="1990762"/>
            <a:ext cx="730360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主要求</a:t>
            </a:r>
            <a:r>
              <a:rPr lang="en-US" altLang="zh-TW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獎勵信徒</a:t>
            </a:r>
            <a:endParaRPr lang="en-US" altLang="zh-TW" sz="3600" b="1" spc="3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把</a:t>
            </a:r>
            <a:r>
              <a:rPr lang="zh-TW" alt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心思</a:t>
            </a:r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放在神國、永恆</a:t>
            </a:r>
            <a:endParaRPr lang="en-US" altLang="zh-TW" sz="3600" b="1" spc="3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600" b="1" spc="300" dirty="0">
                <a:solidFill>
                  <a:schemeClr val="bg1"/>
                </a:solidFill>
              </a:rPr>
              <a:t>↓</a:t>
            </a:r>
          </a:p>
          <a:p>
            <a:pPr algn="ctr"/>
            <a:r>
              <a:rPr lang="zh-TW" altLang="en-US" sz="3600" b="1" spc="300" dirty="0">
                <a:solidFill>
                  <a:schemeClr val="bg1"/>
                </a:solidFill>
              </a:rPr>
              <a:t>主要訓練信徒的</a:t>
            </a:r>
            <a:r>
              <a:rPr lang="zh-TW" altLang="en-US" sz="3600" b="1" spc="300" dirty="0">
                <a:solidFill>
                  <a:srgbClr val="0000FF"/>
                </a:solidFill>
              </a:rPr>
              <a:t>品格</a:t>
            </a:r>
            <a:r>
              <a:rPr lang="en-US" altLang="zh-TW" sz="3600" b="1" spc="300" dirty="0">
                <a:solidFill>
                  <a:schemeClr val="bg1"/>
                </a:solidFill>
              </a:rPr>
              <a:t>/</a:t>
            </a:r>
            <a:r>
              <a:rPr lang="zh-TW" altLang="en-US" sz="3600" b="1" spc="300" dirty="0">
                <a:solidFill>
                  <a:schemeClr val="bg1"/>
                </a:solidFill>
              </a:rPr>
              <a:t> </a:t>
            </a:r>
            <a:r>
              <a:rPr lang="zh-TW" altLang="en-US" sz="3600" b="1" spc="300" dirty="0">
                <a:solidFill>
                  <a:srgbClr val="0000FF"/>
                </a:solidFill>
              </a:rPr>
              <a:t>眼光</a:t>
            </a:r>
            <a:r>
              <a:rPr lang="en-US" altLang="zh-TW" sz="3600" b="1" spc="300" dirty="0">
                <a:solidFill>
                  <a:schemeClr val="bg1"/>
                </a:solidFill>
              </a:rPr>
              <a:t>/</a:t>
            </a:r>
            <a:r>
              <a:rPr lang="zh-TW" altLang="en-US" sz="3600" b="1" spc="300" dirty="0">
                <a:solidFill>
                  <a:srgbClr val="0000FF"/>
                </a:solidFill>
              </a:rPr>
              <a:t>才幹</a:t>
            </a:r>
            <a:endParaRPr lang="en-US" altLang="zh-TW" sz="3600" b="1" spc="300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spc="300" dirty="0">
                <a:solidFill>
                  <a:schemeClr val="bg1"/>
                </a:solidFill>
              </a:rPr>
              <a:t>藉</a:t>
            </a:r>
            <a:r>
              <a:rPr lang="zh-TW" altLang="en-US" sz="3600" b="1" spc="300" dirty="0">
                <a:solidFill>
                  <a:srgbClr val="FF0000"/>
                </a:solidFill>
              </a:rPr>
              <a:t>獎賞</a:t>
            </a:r>
            <a:r>
              <a:rPr lang="zh-TW" altLang="en-US" sz="3600" b="1" spc="300" dirty="0">
                <a:solidFill>
                  <a:schemeClr val="bg1"/>
                </a:solidFill>
              </a:rPr>
              <a:t>鼓勵人</a:t>
            </a:r>
            <a:r>
              <a:rPr lang="zh-TW" altLang="en-US" sz="3600" b="1" spc="300" dirty="0">
                <a:solidFill>
                  <a:srgbClr val="0000FF"/>
                </a:solidFill>
              </a:rPr>
              <a:t>成長</a:t>
            </a:r>
            <a:r>
              <a:rPr lang="zh-TW" altLang="en-US" sz="3600" b="1" spc="300" dirty="0">
                <a:solidFill>
                  <a:schemeClr val="bg1"/>
                </a:solidFill>
              </a:rPr>
              <a:t> </a:t>
            </a:r>
            <a:r>
              <a:rPr lang="en-US" altLang="zh-TW" sz="3600" b="1" spc="300" dirty="0">
                <a:solidFill>
                  <a:schemeClr val="bg1"/>
                </a:solidFill>
              </a:rPr>
              <a:t>/</a:t>
            </a:r>
            <a:r>
              <a:rPr lang="zh-TW" altLang="en-US" sz="3600" b="1" spc="300" dirty="0">
                <a:solidFill>
                  <a:schemeClr val="bg1"/>
                </a:solidFill>
              </a:rPr>
              <a:t> </a:t>
            </a:r>
            <a:r>
              <a:rPr lang="zh-TW" altLang="en-US" sz="3600" b="1" spc="300" dirty="0">
                <a:solidFill>
                  <a:srgbClr val="0000FF"/>
                </a:solidFill>
              </a:rPr>
              <a:t>成才</a:t>
            </a:r>
            <a:r>
              <a:rPr lang="en-US" altLang="zh-TW" sz="3600" b="1" spc="300" dirty="0">
                <a:solidFill>
                  <a:schemeClr val="bg1"/>
                </a:solidFill>
              </a:rPr>
              <a:t>/</a:t>
            </a:r>
            <a:r>
              <a:rPr lang="zh-TW" altLang="en-US" sz="3600" b="1" spc="300" dirty="0">
                <a:solidFill>
                  <a:srgbClr val="0000FF"/>
                </a:solidFill>
              </a:rPr>
              <a:t>事奉</a:t>
            </a:r>
            <a:endParaRPr lang="en-US" altLang="zh-TW" sz="3600" b="1" spc="300" dirty="0">
              <a:solidFill>
                <a:srgbClr val="0000FF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6D4EB55-E497-443D-868D-CC4776943BBD}"/>
              </a:ext>
            </a:extLst>
          </p:cNvPr>
          <p:cNvSpPr/>
          <p:nvPr/>
        </p:nvSpPr>
        <p:spPr>
          <a:xfrm>
            <a:off x="5821679" y="1544829"/>
            <a:ext cx="342900" cy="40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A814A-B8E0-4EB0-9C79-56C675BEC74F}"/>
              </a:ext>
            </a:extLst>
          </p:cNvPr>
          <p:cNvSpPr/>
          <p:nvPr/>
        </p:nvSpPr>
        <p:spPr>
          <a:xfrm>
            <a:off x="4003120" y="5353449"/>
            <a:ext cx="4185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主要求</a:t>
            </a:r>
            <a:endParaRPr lang="en-US" altLang="zh-TW" sz="3600" b="1" spc="3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spc="3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在那些方面努力？</a:t>
            </a:r>
            <a:endParaRPr lang="en-US" sz="3600" b="1" spc="300" dirty="0">
              <a:solidFill>
                <a:schemeClr val="bg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D9F3BB7-FEC4-4F3D-9065-12A7B6C336F1}"/>
              </a:ext>
            </a:extLst>
          </p:cNvPr>
          <p:cNvSpPr/>
          <p:nvPr/>
        </p:nvSpPr>
        <p:spPr>
          <a:xfrm>
            <a:off x="5924549" y="4910754"/>
            <a:ext cx="342900" cy="40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5282" y="2315915"/>
            <a:ext cx="4652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C000"/>
                </a:solidFill>
              </a:rPr>
              <a:t>為主而活</a:t>
            </a:r>
            <a:r>
              <a:rPr lang="en-US" altLang="zh-TW" sz="4000" b="1" dirty="0">
                <a:solidFill>
                  <a:srgbClr val="FFC000"/>
                </a:solidFill>
              </a:rPr>
              <a:t>, </a:t>
            </a:r>
            <a:r>
              <a:rPr lang="zh-TW" altLang="en-US" sz="4000" b="1" dirty="0">
                <a:solidFill>
                  <a:srgbClr val="FFC000"/>
                </a:solidFill>
              </a:rPr>
              <a:t>忠心</a:t>
            </a:r>
            <a:r>
              <a:rPr lang="zh-TW" altLang="en-US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事奉</a:t>
            </a:r>
            <a:r>
              <a:rPr lang="en-US" altLang="zh-TW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 </a:t>
            </a:r>
            <a:endParaRPr lang="en-US" sz="40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450" y="765603"/>
            <a:ext cx="10858500" cy="1200329"/>
          </a:xfrm>
          <a:prstGeom prst="rect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因 為 曉 得 各 人 所 行 的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善 事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不 論 是 為 奴 的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是 自 主 的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都 必 按 所 行 的 得 主 的 </a:t>
            </a:r>
            <a:r>
              <a:rPr lang="zh-TW" altLang="en-US" sz="36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賞 賜</a:t>
            </a:r>
            <a:r>
              <a:rPr lang="en-US" sz="36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弗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6:8; cf. 2:10)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1261" y="5934907"/>
            <a:ext cx="4785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C000"/>
                </a:solidFill>
              </a:rPr>
              <a:t>不怕逼廹</a:t>
            </a:r>
            <a:r>
              <a:rPr lang="en-US" altLang="zh-TW" sz="4000" b="1" dirty="0">
                <a:solidFill>
                  <a:srgbClr val="FFC000"/>
                </a:solidFill>
              </a:rPr>
              <a:t>, </a:t>
            </a:r>
            <a:r>
              <a:rPr lang="zh-TW" altLang="en-US" sz="4000" b="1" dirty="0">
                <a:solidFill>
                  <a:srgbClr val="FFC000"/>
                </a:solidFill>
              </a:rPr>
              <a:t>堅守</a:t>
            </a:r>
            <a:r>
              <a:rPr lang="zh-TW" altLang="en-US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信仰</a:t>
            </a:r>
            <a:r>
              <a:rPr lang="en-US" altLang="zh-TW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 </a:t>
            </a:r>
            <a:endParaRPr lang="en-US" sz="40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50" y="3429000"/>
            <a:ext cx="10858500" cy="2308324"/>
          </a:xfrm>
          <a:prstGeom prst="rect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600" b="1" baseline="300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22 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人 為 人 子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恨 惡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們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拒 絕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你 們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辱 罵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你 們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棄 掉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你 們 的 名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以 為 是 惡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們 就 有 福 了！</a:t>
            </a:r>
            <a:r>
              <a:rPr lang="en-US" altLang="zh-TW" sz="3600" b="1" baseline="300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23 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當 那 日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們 要 歡 喜 跳 躍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因 為 你 們 在 天 上 的 </a:t>
            </a:r>
            <a:r>
              <a:rPr lang="zh-TW" altLang="en-US" sz="36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賞 賜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是 大 的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.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他 們 的 祖 宗 待 先 知 也 是 這 樣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路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6:22-23) </a:t>
            </a:r>
            <a:endParaRPr lang="zh-TW" altLang="en-US" sz="3600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49482" y="2544515"/>
            <a:ext cx="457200" cy="304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37860" y="6087307"/>
            <a:ext cx="457200" cy="304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oyxiaonan.files.wordpress.com/2011/09/img_98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457201"/>
            <a:ext cx="6629647" cy="496820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486400"/>
            <a:ext cx="8229600" cy="914400"/>
          </a:xfrm>
        </p:spPr>
        <p:txBody>
          <a:bodyPr/>
          <a:lstStyle/>
          <a:p>
            <a:r>
              <a:rPr lang="zh-TW" altLang="en-US" b="1" spc="300" dirty="0"/>
              <a:t>客居異地</a:t>
            </a:r>
            <a:r>
              <a:rPr lang="en-US" altLang="zh-TW" b="1" spc="300" dirty="0"/>
              <a:t>, </a:t>
            </a:r>
            <a:r>
              <a:rPr lang="zh-TW" altLang="en-US" b="1" spc="300" dirty="0">
                <a:solidFill>
                  <a:srgbClr val="0000FF"/>
                </a:solidFill>
              </a:rPr>
              <a:t>生活簡樸</a:t>
            </a:r>
            <a:r>
              <a:rPr lang="en-US" altLang="zh-TW" b="1" spc="300" dirty="0"/>
              <a:t>, </a:t>
            </a:r>
            <a:r>
              <a:rPr lang="zh-TW" altLang="en-US" b="1" spc="300" dirty="0">
                <a:solidFill>
                  <a:srgbClr val="FF0000"/>
                </a:solidFill>
              </a:rPr>
              <a:t>寄錢回家</a:t>
            </a:r>
            <a:endParaRPr lang="en-US" b="1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5951816"/>
            <a:ext cx="4272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C000"/>
                </a:solidFill>
              </a:rPr>
              <a:t>不記仇</a:t>
            </a:r>
            <a:r>
              <a:rPr lang="en-US" altLang="zh-TW" sz="4000" b="1" dirty="0">
                <a:solidFill>
                  <a:srgbClr val="FFC000"/>
                </a:solidFill>
              </a:rPr>
              <a:t>, </a:t>
            </a:r>
            <a:r>
              <a:rPr lang="zh-TW" altLang="en-US" sz="4000" b="1" dirty="0">
                <a:solidFill>
                  <a:srgbClr val="FFC000"/>
                </a:solidFill>
              </a:rPr>
              <a:t>恩</a:t>
            </a:r>
            <a:r>
              <a:rPr lang="zh-TW" altLang="en-US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慈待人</a:t>
            </a:r>
            <a:r>
              <a:rPr lang="en-US" altLang="zh-TW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 </a:t>
            </a:r>
            <a:endParaRPr lang="en-US" sz="40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4014788"/>
            <a:ext cx="11544300" cy="1754326"/>
          </a:xfrm>
          <a:prstGeom prst="rect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們 倒 要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愛 仇 敵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也 要 善 待 他 們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並 要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借 給 人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不 指 望 償 還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們 的 </a:t>
            </a:r>
            <a:r>
              <a:rPr lang="zh-TW" altLang="en-US" sz="36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賞 賜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就 必 大 了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們 也 必 作 至 高 者 的 兒 子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;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因 為 他 恩 待 那 忘 恩 的 和 作 惡 的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路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6:35) 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1" y="2971800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C000"/>
                </a:solidFill>
              </a:rPr>
              <a:t>憐憫人</a:t>
            </a:r>
            <a:r>
              <a:rPr lang="en-US" altLang="zh-TW" sz="4000" b="1" dirty="0">
                <a:solidFill>
                  <a:srgbClr val="FFC000"/>
                </a:solidFill>
              </a:rPr>
              <a:t>, </a:t>
            </a:r>
            <a:r>
              <a:rPr lang="zh-TW" altLang="en-US" sz="4000" b="1" dirty="0">
                <a:solidFill>
                  <a:srgbClr val="FFC000"/>
                </a:solidFill>
              </a:rPr>
              <a:t>樂於助人</a:t>
            </a:r>
            <a:r>
              <a:rPr lang="zh-TW" altLang="en-US" sz="40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 </a:t>
            </a:r>
            <a:endParaRPr lang="en-US" sz="40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" y="685801"/>
            <a:ext cx="10927080" cy="2185214"/>
          </a:xfrm>
          <a:prstGeom prst="rect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600" b="1" baseline="300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13 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擺 設 筵 席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倒 要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請 那 貧 窮 的、殘 廢 的、瘸 腿 的、瞎 眼 的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就 有 福 了！</a:t>
            </a:r>
            <a:r>
              <a:rPr lang="en-US" altLang="zh-TW" sz="3600" b="1" baseline="300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14 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因 為 他 們 沒 有 甚 麼 可 報 答 你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.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到 義 人 復 活 的 時 候</a:t>
            </a:r>
            <a:r>
              <a:rPr lang="en-US" altLang="zh-TW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 要 得 著 </a:t>
            </a:r>
            <a:r>
              <a:rPr lang="zh-TW" altLang="en-US" sz="36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報 答</a:t>
            </a:r>
            <a:r>
              <a:rPr lang="zh-TW" altLang="en-US" sz="36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路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14:13-14; cf. 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太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19:21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)</a:t>
            </a:r>
            <a:endParaRPr lang="zh-TW" altLang="en-US" sz="3600" b="1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400" y="3200400"/>
            <a:ext cx="457200" cy="304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34000" y="6104216"/>
            <a:ext cx="457200" cy="304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1701" y="533400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#1</a:t>
            </a:r>
            <a:r>
              <a:rPr lang="en-US" altLang="zh-TW" sz="3200" b="1" dirty="0">
                <a:solidFill>
                  <a:schemeClr val="bg1"/>
                </a:solidFill>
              </a:rPr>
              <a:t> </a:t>
            </a:r>
            <a:r>
              <a:rPr lang="zh-TW" altLang="en-US" sz="4000" b="1" dirty="0"/>
              <a:t>忠心事奉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408420" y="533400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#2 </a:t>
            </a:r>
            <a:r>
              <a:rPr lang="zh-TW" altLang="en-US" sz="4000" b="1" dirty="0"/>
              <a:t>樂善好施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559301" y="4038600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#3</a:t>
            </a:r>
            <a:r>
              <a:rPr lang="en-US" altLang="zh-TW" sz="3200" b="1" dirty="0">
                <a:solidFill>
                  <a:schemeClr val="bg1"/>
                </a:solidFill>
              </a:rPr>
              <a:t> </a:t>
            </a:r>
            <a:r>
              <a:rPr lang="zh-TW" altLang="en-US" sz="4000" b="1" dirty="0"/>
              <a:t>憐憫饒恕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637020" y="4038600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#4</a:t>
            </a:r>
            <a:r>
              <a:rPr lang="en-US" altLang="zh-TW" sz="3200" b="1" dirty="0">
                <a:solidFill>
                  <a:schemeClr val="bg1"/>
                </a:solidFill>
              </a:rPr>
              <a:t> </a:t>
            </a:r>
            <a:r>
              <a:rPr lang="zh-TW" altLang="en-US" sz="4000" b="1" dirty="0"/>
              <a:t>堅守信仰</a:t>
            </a:r>
            <a:endParaRPr lang="en-US" sz="4000" b="1" dirty="0"/>
          </a:p>
        </p:txBody>
      </p:sp>
      <p:pic>
        <p:nvPicPr>
          <p:cNvPr id="44036" name="Picture 4" descr="http://hoshanarabbah.org/blog/wp-content/uploads/2012/03/Fruit-of-the-Spirit-33398467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2438400" cy="2438400"/>
          </a:xfrm>
          <a:prstGeom prst="rect">
            <a:avLst/>
          </a:prstGeom>
          <a:noFill/>
        </p:spPr>
      </p:pic>
      <p:pic>
        <p:nvPicPr>
          <p:cNvPr id="44044" name="Picture 12" descr="http://rlv.zcache.com/cross_and_holy_spirit_holy_ghost_poster-r0263667208dd476a9151daae4c783beb_wvk_8byvr_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9119" y="1447800"/>
            <a:ext cx="2438400" cy="2438400"/>
          </a:xfrm>
          <a:prstGeom prst="rect">
            <a:avLst/>
          </a:prstGeom>
          <a:noFill/>
        </p:spPr>
      </p:pic>
      <p:pic>
        <p:nvPicPr>
          <p:cNvPr id="44046" name="Picture 14" descr="http://images.fineartamerica.com/images-medium-large-5/foot-washing-heidi-e-nelson.jpg"/>
          <p:cNvPicPr>
            <a:picLocks noChangeAspect="1" noChangeArrowheads="1"/>
          </p:cNvPicPr>
          <p:nvPr/>
        </p:nvPicPr>
        <p:blipFill>
          <a:blip r:embed="rId5" cstate="print"/>
          <a:srcRect l="3181" r="9344"/>
          <a:stretch>
            <a:fillRect/>
          </a:stretch>
        </p:blipFill>
        <p:spPr bwMode="auto">
          <a:xfrm>
            <a:off x="1471078" y="1524001"/>
            <a:ext cx="2399427" cy="214312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48375" y="51179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CC0000"/>
                </a:solidFill>
              </a:rPr>
              <a:t>做門徒</a:t>
            </a:r>
            <a:endParaRPr lang="en-US" sz="4400" b="1" dirty="0">
              <a:solidFill>
                <a:srgbClr val="CC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9889" y="51179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得獎賞</a:t>
            </a:r>
            <a:endParaRPr lang="en-US" sz="4400" b="1" dirty="0"/>
          </a:p>
        </p:txBody>
      </p:sp>
      <p:sp>
        <p:nvSpPr>
          <p:cNvPr id="18" name="Rectangle 17"/>
          <p:cNvSpPr/>
          <p:nvPr/>
        </p:nvSpPr>
        <p:spPr>
          <a:xfrm>
            <a:off x="9448800" y="51179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愛天家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852978" y="534655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8610599" y="534655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6327A-76F6-4A7E-9135-D918D5427D64}"/>
              </a:ext>
            </a:extLst>
          </p:cNvPr>
          <p:cNvSpPr/>
          <p:nvPr/>
        </p:nvSpPr>
        <p:spPr>
          <a:xfrm>
            <a:off x="3262506" y="511796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寄錢回家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FD116313-2BB6-43F2-A1EB-74DE50C4E193}"/>
              </a:ext>
            </a:extLst>
          </p:cNvPr>
          <p:cNvSpPr/>
          <p:nvPr/>
        </p:nvSpPr>
        <p:spPr>
          <a:xfrm>
            <a:off x="2559301" y="534655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 animBg="1"/>
      <p:bldP spid="22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3680" y="214134"/>
            <a:ext cx="82296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sz="3600" b="1" spc="3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你如何看天堂與死亡？</a:t>
            </a:r>
            <a:endParaRPr lang="en-US" altLang="zh-TW" sz="3600" b="1" spc="300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  <a:p>
            <a:r>
              <a:rPr lang="zh-TW" altLang="en-US" sz="3600" b="1" spc="3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當時間到了</a:t>
            </a:r>
            <a:r>
              <a:rPr lang="en-US" altLang="zh-TW" sz="3600" b="1" spc="3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spc="3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你會平安、愉快、興奮？</a:t>
            </a:r>
            <a:endParaRPr lang="en-US" sz="3600" b="1" spc="3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3420" y="1573173"/>
            <a:ext cx="6652260" cy="4955203"/>
          </a:xfrm>
          <a:prstGeom prst="rect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prstClr val="white"/>
                </a:solidFill>
                <a:latin typeface="Calibri"/>
              </a:rPr>
              <a:t>7 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那 </a:t>
            </a:r>
            <a:r>
              <a:rPr lang="zh-TW" altLang="en-US" sz="3600" b="1" dirty="0">
                <a:solidFill>
                  <a:srgbClr val="00FF00"/>
                </a:solidFill>
                <a:latin typeface="Calibri"/>
                <a:ea typeface="新細明體" panose="02020500000000000000" pitchFamily="18" charset="-120"/>
              </a:rPr>
              <a:t>美 好 的 仗 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我 已 經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打 過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了</a:t>
            </a:r>
            <a:r>
              <a:rPr lang="en-US" altLang="zh-TW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rgbClr val="00FF00"/>
                </a:solidFill>
                <a:latin typeface="Calibri"/>
                <a:ea typeface="新細明體" panose="02020500000000000000" pitchFamily="18" charset="-120"/>
              </a:rPr>
              <a:t>當 跑 的 路 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我 已 經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跑 盡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了</a:t>
            </a:r>
            <a:r>
              <a:rPr lang="en-US" altLang="zh-TW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</a:p>
          <a:p>
            <a:r>
              <a:rPr lang="zh-TW" altLang="en-US" sz="3600" b="1" dirty="0">
                <a:solidFill>
                  <a:srgbClr val="00FF00"/>
                </a:solidFill>
                <a:latin typeface="Calibri"/>
                <a:ea typeface="新細明體" panose="02020500000000000000" pitchFamily="18" charset="-120"/>
              </a:rPr>
              <a:t>所 信 的 道 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我 已 經 </a:t>
            </a:r>
            <a:r>
              <a:rPr lang="zh-TW" altLang="en-US" sz="3600" b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守 住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</a:t>
            </a:r>
            <a:r>
              <a:rPr lang="zh-TW" altLang="en-US" sz="3600" dirty="0">
                <a:solidFill>
                  <a:prstClr val="white"/>
                </a:solidFill>
              </a:rPr>
              <a:t>了。</a:t>
            </a:r>
            <a:r>
              <a:rPr lang="en-US" altLang="zh-TW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</a:t>
            </a:r>
          </a:p>
          <a:p>
            <a:r>
              <a:rPr lang="en-US" sz="3600" baseline="30000" dirty="0">
                <a:solidFill>
                  <a:prstClr val="white"/>
                </a:solidFill>
                <a:latin typeface="Calibri"/>
              </a:rPr>
              <a:t>8 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從 此 以 後</a:t>
            </a:r>
            <a:r>
              <a:rPr lang="en-US" altLang="zh-TW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有 公 義 的 </a:t>
            </a:r>
            <a:r>
              <a:rPr lang="zh-TW" altLang="en-US" sz="36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冠 冕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為 我 存 留 </a:t>
            </a:r>
            <a:r>
              <a:rPr lang="en-US" altLang="zh-TW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 就 是 按 著 公 義 審 判 的 主 到 了 那 日 要 賜 給 我 的；不 但 賜 給 我 </a:t>
            </a:r>
            <a:r>
              <a:rPr lang="en-US" altLang="zh-TW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, </a:t>
            </a:r>
            <a:r>
              <a:rPr lang="zh-TW" altLang="en-US" sz="36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也 賜 給 </a:t>
            </a:r>
            <a:r>
              <a:rPr lang="zh-TW" altLang="en-US" sz="3600" b="1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凡 愛 慕 他 顯 現 的 </a:t>
            </a:r>
            <a:r>
              <a:rPr lang="zh-TW" altLang="en-US" sz="3600" b="1" dirty="0">
                <a:solidFill>
                  <a:srgbClr val="FFC000"/>
                </a:solidFill>
              </a:rPr>
              <a:t>人</a:t>
            </a:r>
            <a:endParaRPr lang="en-US" altLang="zh-TW" sz="3600" b="1" dirty="0">
              <a:solidFill>
                <a:srgbClr val="FFC000"/>
              </a:solidFill>
              <a:latin typeface="Calibri"/>
              <a:ea typeface="新細明體" panose="02020500000000000000" pitchFamily="18" charset="-120"/>
            </a:endParaRPr>
          </a:p>
          <a:p>
            <a:pPr algn="r"/>
            <a:r>
              <a:rPr lang="en-US" altLang="zh-TW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提後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4:7-8)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610" name="Picture 2" descr="http://pastorerickson.com/wp-content/uploads/2012/11/apostlepa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6" y="1557337"/>
            <a:ext cx="2905125" cy="3743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10160" y="5723255"/>
            <a:ext cx="2646878" cy="107721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已寄了很多錢</a:t>
            </a:r>
            <a:endParaRPr lang="en-US" altLang="zh-TW" sz="3200" b="1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  <a:p>
            <a:r>
              <a:rPr lang="zh-TW" altLang="en-US" sz="3200" b="1" dirty="0">
                <a:solidFill>
                  <a:prstClr val="white"/>
                </a:solidFill>
              </a:rPr>
              <a:t>知道會得大賞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029360" y="5443536"/>
            <a:ext cx="304800" cy="3048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oyxiaonan.files.wordpress.com/2011/09/img_98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5029200" cy="376884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486400"/>
            <a:ext cx="8229600" cy="914400"/>
          </a:xfrm>
        </p:spPr>
        <p:txBody>
          <a:bodyPr/>
          <a:lstStyle/>
          <a:p>
            <a:r>
              <a:rPr lang="zh-TW" altLang="en-US" b="1" spc="300" dirty="0"/>
              <a:t>客居異地</a:t>
            </a:r>
            <a:r>
              <a:rPr lang="en-US" altLang="zh-TW" b="1" spc="300" dirty="0"/>
              <a:t>, </a:t>
            </a:r>
            <a:r>
              <a:rPr lang="zh-TW" altLang="en-US" b="1" spc="300" dirty="0">
                <a:solidFill>
                  <a:srgbClr val="0000FF"/>
                </a:solidFill>
              </a:rPr>
              <a:t>生活簡樸</a:t>
            </a:r>
            <a:r>
              <a:rPr lang="en-US" altLang="zh-TW" b="1" spc="300" dirty="0"/>
              <a:t>, </a:t>
            </a:r>
            <a:r>
              <a:rPr lang="zh-TW" altLang="en-US" b="1" spc="300" dirty="0">
                <a:solidFill>
                  <a:srgbClr val="FF0000"/>
                </a:solidFill>
              </a:rPr>
              <a:t>寄錢回家</a:t>
            </a:r>
            <a:endParaRPr lang="en-US" b="1" spc="3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609601"/>
            <a:ext cx="8020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spc="300" dirty="0"/>
              <a:t>有從心裡看到天堂是你的家？</a:t>
            </a:r>
            <a:endParaRPr lang="en-US" sz="44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odsonlumber.com/Acts242/wp-content/uploads/2011/08/ins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1512570"/>
            <a:ext cx="4673600" cy="350520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spc="300" dirty="0"/>
              <a:t>天堂是你和我的家</a:t>
            </a:r>
            <a:endParaRPr lang="en-US" sz="4000" b="1" spc="300" dirty="0"/>
          </a:p>
        </p:txBody>
      </p:sp>
      <p:pic>
        <p:nvPicPr>
          <p:cNvPr id="13" name="Picture 6" descr="http://eborg3.com/Graphics/Jesus/Jesus-Heaven/Jesus-Heaven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512570"/>
            <a:ext cx="2895600" cy="3505200"/>
          </a:xfrm>
          <a:prstGeom prst="rect">
            <a:avLst/>
          </a:prstGeom>
          <a:noFill/>
        </p:spPr>
      </p:pic>
      <p:sp>
        <p:nvSpPr>
          <p:cNvPr id="14" name="Title 11"/>
          <p:cNvSpPr txBox="1">
            <a:spLocks/>
          </p:cNvSpPr>
          <p:nvPr/>
        </p:nvSpPr>
        <p:spPr>
          <a:xfrm>
            <a:off x="811530" y="5349081"/>
            <a:ext cx="1100709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400" b="1" spc="3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想家</a:t>
            </a:r>
            <a:r>
              <a:rPr lang="zh-TW" altLang="en-US" sz="4400" b="1" spc="300" dirty="0">
                <a:latin typeface="+mj-lt"/>
                <a:ea typeface="+mj-ea"/>
                <a:cs typeface="+mj-cs"/>
              </a:rPr>
              <a:t>？有寄 </a:t>
            </a:r>
            <a:r>
              <a:rPr lang="en-US" altLang="zh-TW" sz="4400" b="1" spc="300" dirty="0">
                <a:latin typeface="+mj-lt"/>
                <a:ea typeface="+mj-ea"/>
                <a:cs typeface="+mj-cs"/>
              </a:rPr>
              <a:t>“</a:t>
            </a:r>
            <a:r>
              <a:rPr lang="zh-TW" altLang="en-US" sz="4400" b="1" spc="3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錢</a:t>
            </a:r>
            <a:r>
              <a:rPr lang="en-US" altLang="zh-TW" sz="4400" b="1" spc="300" dirty="0">
                <a:latin typeface="+mj-lt"/>
                <a:ea typeface="+mj-ea"/>
                <a:cs typeface="+mj-cs"/>
              </a:rPr>
              <a:t>”</a:t>
            </a:r>
            <a:r>
              <a:rPr lang="zh-TW" altLang="en-US" sz="4400" b="1" spc="300" dirty="0">
                <a:latin typeface="+mj-lt"/>
                <a:ea typeface="+mj-ea"/>
                <a:cs typeface="+mj-cs"/>
              </a:rPr>
              <a:t>？</a:t>
            </a:r>
            <a:r>
              <a:rPr lang="zh-TW" altLang="en-US" sz="4400" b="1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一生献上</a:t>
            </a:r>
            <a:r>
              <a:rPr lang="zh-TW" altLang="en-US" sz="4400" b="1" spc="300" dirty="0">
                <a:latin typeface="+mj-lt"/>
                <a:ea typeface="+mj-ea"/>
                <a:cs typeface="+mj-cs"/>
              </a:rPr>
              <a:t>？希望</a:t>
            </a:r>
            <a:r>
              <a:rPr lang="zh-TW" altLang="en-US" sz="4400" b="1" spc="3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你</a:t>
            </a:r>
            <a:r>
              <a:rPr lang="zh-TW" altLang="en-US" sz="4400" b="1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不怕</a:t>
            </a:r>
            <a:r>
              <a:rPr lang="zh-TW" altLang="en-US" sz="4400" b="1" spc="300" dirty="0">
                <a:latin typeface="+mj-lt"/>
                <a:ea typeface="+mj-ea"/>
                <a:cs typeface="+mj-cs"/>
              </a:rPr>
              <a:t>回家！</a:t>
            </a:r>
            <a:endParaRPr lang="en-US" sz="4400" b="1" spc="3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oyxiaonan.files.wordpress.com/2011/09/img_98341.jpg"/>
          <p:cNvPicPr>
            <a:picLocks noChangeAspect="1" noChangeArrowheads="1"/>
          </p:cNvPicPr>
          <p:nvPr/>
        </p:nvPicPr>
        <p:blipFill>
          <a:blip r:embed="rId3" cstate="print"/>
          <a:srcRect l="4408" t="11765"/>
          <a:stretch>
            <a:fillRect/>
          </a:stretch>
        </p:blipFill>
        <p:spPr bwMode="auto">
          <a:xfrm>
            <a:off x="1508760" y="533400"/>
            <a:ext cx="3352800" cy="23192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57850" y="533400"/>
            <a:ext cx="46474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300" dirty="0"/>
              <a:t>如果你是她</a:t>
            </a:r>
            <a:r>
              <a:rPr lang="en-US" altLang="zh-TW" sz="3600" b="1" spc="300" dirty="0"/>
              <a:t> </a:t>
            </a:r>
          </a:p>
          <a:p>
            <a:pPr lvl="1"/>
            <a:r>
              <a:rPr lang="zh-TW" altLang="en-US" sz="3600" b="1" spc="300" dirty="0"/>
              <a:t>也會這樣活？</a:t>
            </a:r>
            <a:endParaRPr lang="en-US" altLang="zh-TW" sz="3600" b="1" spc="300" dirty="0"/>
          </a:p>
          <a:p>
            <a:pPr lvl="1"/>
            <a:r>
              <a:rPr lang="zh-TW" altLang="en-US" sz="3600" b="1" spc="300" dirty="0"/>
              <a:t>一樣的處理</a:t>
            </a:r>
            <a:r>
              <a:rPr lang="zh-TW" altLang="en-US" sz="3600" b="1" spc="300" dirty="0">
                <a:solidFill>
                  <a:srgbClr val="0000FF"/>
                </a:solidFill>
              </a:rPr>
              <a:t>錢財</a:t>
            </a:r>
            <a:r>
              <a:rPr lang="zh-TW" altLang="en-US" sz="3600" b="1" spc="300" dirty="0"/>
              <a:t>？</a:t>
            </a:r>
            <a:endParaRPr lang="en-US" altLang="zh-TW" sz="3600" b="1" spc="300" dirty="0"/>
          </a:p>
          <a:p>
            <a:pPr lvl="1"/>
            <a:r>
              <a:rPr lang="zh-TW" altLang="en-US" sz="3600" b="1" spc="300" dirty="0"/>
              <a:t>一直</a:t>
            </a:r>
            <a:r>
              <a:rPr lang="zh-TW" altLang="en-US" sz="3600" b="1" spc="300" dirty="0">
                <a:solidFill>
                  <a:srgbClr val="0000FF"/>
                </a:solidFill>
              </a:rPr>
              <a:t>想家</a:t>
            </a:r>
            <a:r>
              <a:rPr lang="zh-TW" altLang="en-US" sz="3600" b="1" spc="300" dirty="0"/>
              <a:t>？</a:t>
            </a:r>
            <a:endParaRPr lang="en-US" sz="3600" b="1" spc="300" dirty="0"/>
          </a:p>
        </p:txBody>
      </p:sp>
      <p:pic>
        <p:nvPicPr>
          <p:cNvPr id="15362" name="Picture 2" descr="http://www.strangenotions.com/wp-content/uploads/nature_clouds_heaven_019281_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" y="3505200"/>
            <a:ext cx="3292886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29250" y="3505200"/>
            <a:ext cx="6076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spc="300" dirty="0">
                <a:solidFill>
                  <a:srgbClr val="FF0000"/>
                </a:solidFill>
              </a:rPr>
              <a:t>天堂</a:t>
            </a:r>
            <a:r>
              <a:rPr lang="zh-TW" altLang="en-US" sz="3600" b="1" spc="300" dirty="0"/>
              <a:t>是信徒永遠的家</a:t>
            </a:r>
            <a:endParaRPr lang="en-US" altLang="zh-TW" sz="3600" b="1" spc="300" dirty="0"/>
          </a:p>
          <a:p>
            <a:pPr lvl="1"/>
            <a:r>
              <a:rPr lang="zh-TW" altLang="en-US" sz="3600" b="1" dirty="0"/>
              <a:t>每 個 信 徒 都 想 天 家？</a:t>
            </a:r>
            <a:endParaRPr lang="en-US" altLang="zh-TW" sz="3600" b="1" dirty="0"/>
          </a:p>
          <a:p>
            <a:pPr lvl="1"/>
            <a:r>
              <a:rPr lang="zh-TW" altLang="en-US" sz="3600" b="1" spc="300" dirty="0"/>
              <a:t>你</a:t>
            </a:r>
            <a:r>
              <a:rPr lang="zh-TW" altLang="en-US" sz="3600" b="1" spc="300" dirty="0">
                <a:solidFill>
                  <a:srgbClr val="0000FF"/>
                </a:solidFill>
              </a:rPr>
              <a:t>嚮往</a:t>
            </a:r>
            <a:r>
              <a:rPr lang="zh-TW" altLang="en-US" sz="3600" b="1" spc="300" dirty="0"/>
              <a:t>天堂？</a:t>
            </a:r>
            <a:endParaRPr lang="en-US" altLang="zh-TW" sz="3600" b="1" spc="300" dirty="0"/>
          </a:p>
          <a:p>
            <a:pPr lvl="1"/>
            <a:r>
              <a:rPr lang="en-US" altLang="zh-TW" sz="3600" b="1" spc="300" dirty="0"/>
              <a:t>    </a:t>
            </a:r>
            <a:r>
              <a:rPr lang="zh-TW" altLang="en-US" sz="3600" b="1" spc="300" dirty="0"/>
              <a:t>有把</a:t>
            </a:r>
            <a:r>
              <a:rPr lang="zh-TW" altLang="en-US" sz="3600" b="1" spc="300" dirty="0">
                <a:solidFill>
                  <a:srgbClr val="0000FF"/>
                </a:solidFill>
              </a:rPr>
              <a:t>心思</a:t>
            </a:r>
            <a:r>
              <a:rPr lang="zh-TW" altLang="en-US" sz="3600" b="1" spc="300" dirty="0"/>
              <a:t>放在天家？   </a:t>
            </a:r>
            <a:endParaRPr lang="en-US" altLang="zh-TW" sz="3600" b="1" spc="300" dirty="0"/>
          </a:p>
          <a:p>
            <a:pPr lvl="1"/>
            <a:r>
              <a:rPr lang="en-US" altLang="zh-TW" sz="3600" b="1" spc="300" dirty="0"/>
              <a:t>    </a:t>
            </a:r>
            <a:r>
              <a:rPr lang="zh-TW" altLang="en-US" sz="3600" b="1" spc="300" dirty="0"/>
              <a:t>有 </a:t>
            </a:r>
            <a:r>
              <a:rPr lang="en-US" altLang="zh-TW" sz="3600" b="1" spc="300" dirty="0"/>
              <a:t>“</a:t>
            </a:r>
            <a:r>
              <a:rPr lang="zh-TW" altLang="en-US" sz="3600" b="1" spc="300" dirty="0">
                <a:solidFill>
                  <a:srgbClr val="0000FF"/>
                </a:solidFill>
              </a:rPr>
              <a:t>寄錢</a:t>
            </a:r>
            <a:r>
              <a:rPr lang="en-US" altLang="zh-TW" sz="3600" b="1" spc="300" dirty="0"/>
              <a:t>”</a:t>
            </a:r>
            <a:r>
              <a:rPr lang="zh-TW" altLang="en-US" sz="3600" b="1" spc="300" dirty="0"/>
              <a:t> 回天家？</a:t>
            </a:r>
            <a:endParaRPr lang="en-US" sz="36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odsonlumber.com/Acts242/wp-content/uploads/2011/08/ins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910" y="1103406"/>
            <a:ext cx="9029700" cy="54770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930" y="277585"/>
            <a:ext cx="6408420" cy="868362"/>
          </a:xfrm>
        </p:spPr>
        <p:txBody>
          <a:bodyPr>
            <a:normAutofit/>
          </a:bodyPr>
          <a:lstStyle/>
          <a:p>
            <a:r>
              <a:rPr lang="zh-TW" altLang="en-US" b="1" spc="300" dirty="0"/>
              <a:t>天堂是我家</a:t>
            </a:r>
            <a:r>
              <a:rPr lang="zh-TW" altLang="en-US" b="1" dirty="0"/>
              <a:t> 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約 </a:t>
            </a:r>
            <a:r>
              <a:rPr lang="en-US" sz="4000" b="1" dirty="0"/>
              <a:t>14:1-3)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spc="300" dirty="0"/>
              <a:t>憂愁疑惑</a:t>
            </a:r>
            <a:endParaRPr lang="en-US" sz="4000" b="1" spc="300" dirty="0"/>
          </a:p>
        </p:txBody>
      </p:sp>
      <p:sp>
        <p:nvSpPr>
          <p:cNvPr id="3" name="Rectangle 2"/>
          <p:cNvSpPr/>
          <p:nvPr/>
        </p:nvSpPr>
        <p:spPr>
          <a:xfrm>
            <a:off x="845820" y="1143001"/>
            <a:ext cx="10561320" cy="646331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dirty="0"/>
              <a:t>你 們 心 裡 不 要 </a:t>
            </a:r>
            <a:r>
              <a:rPr lang="zh-TW" altLang="en-US" sz="3600" b="1" dirty="0">
                <a:solidFill>
                  <a:srgbClr val="FF0000"/>
                </a:solidFill>
              </a:rPr>
              <a:t>憂 愁 </a:t>
            </a:r>
            <a:r>
              <a:rPr lang="en-US" altLang="zh-TW" sz="3600" b="1" dirty="0"/>
              <a:t>; </a:t>
            </a:r>
            <a:r>
              <a:rPr lang="zh-TW" altLang="en-US" sz="3600" b="1" dirty="0"/>
              <a:t>你 們 </a:t>
            </a:r>
            <a:r>
              <a:rPr lang="zh-TW" altLang="en-US" sz="3600" b="1" dirty="0">
                <a:solidFill>
                  <a:srgbClr val="0000FF"/>
                </a:solidFill>
              </a:rPr>
              <a:t>信 神 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也 當 </a:t>
            </a:r>
            <a:r>
              <a:rPr lang="zh-TW" altLang="en-US" sz="3600" b="1" dirty="0">
                <a:solidFill>
                  <a:srgbClr val="0000FF"/>
                </a:solidFill>
              </a:rPr>
              <a:t>信 我</a:t>
            </a:r>
            <a:r>
              <a:rPr lang="zh-TW" altLang="en-US" sz="3600" b="1" dirty="0"/>
              <a:t> 。</a:t>
            </a:r>
            <a:endParaRPr lang="en-US" sz="3600" b="1" dirty="0"/>
          </a:p>
        </p:txBody>
      </p:sp>
      <p:pic>
        <p:nvPicPr>
          <p:cNvPr id="19460" name="Picture 4" descr="http://findicons.com/files/icons/1035/human_o2/128/face_worri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5" y="2438401"/>
            <a:ext cx="1524000" cy="1524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38255" y="3657601"/>
            <a:ext cx="147989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/>
              <a:t>離去 </a:t>
            </a:r>
            <a:endParaRPr lang="en-US" altLang="zh-TW" sz="3600" b="1" dirty="0"/>
          </a:p>
          <a:p>
            <a:pPr algn="ctr"/>
            <a:r>
              <a:rPr lang="en-US" altLang="zh-TW" sz="2000" dirty="0"/>
              <a:t>(13:33)</a:t>
            </a:r>
            <a:endParaRPr lang="en-US" altLang="zh-TW" sz="3600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離世</a:t>
            </a:r>
            <a:r>
              <a:rPr lang="zh-TW" altLang="en-US" sz="3600" b="1" dirty="0"/>
              <a:t> </a:t>
            </a:r>
            <a:endParaRPr lang="en-US" altLang="zh-TW" sz="3600" b="1" dirty="0"/>
          </a:p>
          <a:p>
            <a:pPr algn="ctr"/>
            <a:r>
              <a:rPr lang="en-US" altLang="zh-TW" sz="2400" dirty="0"/>
              <a:t>(12:32-33)</a:t>
            </a:r>
            <a:endParaRPr lang="en-US" altLang="zh-TW" sz="3600" dirty="0"/>
          </a:p>
          <a:p>
            <a:pPr algn="ctr"/>
            <a:r>
              <a:rPr lang="zh-TW" altLang="en-US" sz="3600" b="1" dirty="0"/>
              <a:t>背叛 </a:t>
            </a:r>
            <a:endParaRPr lang="en-US" altLang="zh-TW" sz="3600" b="1" dirty="0"/>
          </a:p>
          <a:p>
            <a:pPr algn="ctr"/>
            <a:r>
              <a:rPr lang="en-US" altLang="zh-TW" sz="2400" dirty="0"/>
              <a:t>(13:21)</a:t>
            </a:r>
            <a:endParaRPr lang="en-US" altLang="zh-TW" sz="3600" dirty="0"/>
          </a:p>
        </p:txBody>
      </p:sp>
      <p:sp>
        <p:nvSpPr>
          <p:cNvPr id="8" name="Rectangle 7"/>
          <p:cNvSpPr/>
          <p:nvPr/>
        </p:nvSpPr>
        <p:spPr>
          <a:xfrm>
            <a:off x="3752855" y="3810000"/>
            <a:ext cx="167385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/>
              <a:t>不認主 </a:t>
            </a:r>
            <a:endParaRPr lang="en-US" altLang="zh-TW" sz="3600" b="1" dirty="0"/>
          </a:p>
          <a:p>
            <a:pPr algn="ctr"/>
            <a:r>
              <a:rPr lang="en-US" altLang="zh-TW" sz="2000" dirty="0"/>
              <a:t>(13:38)</a:t>
            </a:r>
            <a:endParaRPr lang="en-US" altLang="zh-TW" sz="3600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攻擊</a:t>
            </a:r>
            <a:r>
              <a:rPr lang="zh-TW" altLang="en-US" sz="3600" b="1" dirty="0"/>
              <a:t> </a:t>
            </a:r>
            <a:endParaRPr lang="en-US" altLang="zh-TW" sz="3600" b="1" dirty="0"/>
          </a:p>
          <a:p>
            <a:pPr algn="ctr"/>
            <a:r>
              <a:rPr lang="en-US" altLang="zh-TW" sz="2000" dirty="0"/>
              <a:t>(</a:t>
            </a:r>
            <a:r>
              <a:rPr lang="zh-TW" altLang="en-US" sz="2000" dirty="0"/>
              <a:t>路</a:t>
            </a:r>
            <a:r>
              <a:rPr lang="en-US" altLang="zh-TW" sz="2000" dirty="0"/>
              <a:t>22:31-32)</a:t>
            </a:r>
            <a:endParaRPr lang="en-US" altLang="zh-TW" sz="3600" dirty="0"/>
          </a:p>
          <a:p>
            <a:pPr algn="ctr"/>
            <a:r>
              <a:rPr lang="zh-TW" altLang="en-US" sz="3600" b="1" dirty="0"/>
              <a:t>跌倒 </a:t>
            </a:r>
            <a:endParaRPr lang="en-US" altLang="zh-TW" sz="3600" b="1" dirty="0"/>
          </a:p>
          <a:p>
            <a:pPr algn="ctr"/>
            <a:r>
              <a:rPr lang="en-US" altLang="zh-TW" sz="2000" dirty="0"/>
              <a:t>(</a:t>
            </a:r>
            <a:r>
              <a:rPr lang="zh-TW" altLang="en-US" sz="2000" dirty="0"/>
              <a:t>太</a:t>
            </a:r>
            <a:r>
              <a:rPr lang="en-US" altLang="zh-TW" sz="2000" dirty="0"/>
              <a:t>26:31)</a:t>
            </a:r>
            <a:endParaRPr lang="en-US" sz="2800" dirty="0"/>
          </a:p>
        </p:txBody>
      </p:sp>
      <p:sp>
        <p:nvSpPr>
          <p:cNvPr id="19468" name="AutoShape 12" descr="http://files.myopera.com/simfem99/albums/735987/God%27s%20hand%20is%20the%20best.jpg"/>
          <p:cNvSpPr>
            <a:spLocks noChangeAspect="1" noChangeArrowheads="1"/>
          </p:cNvSpPr>
          <p:nvPr/>
        </p:nvSpPr>
        <p:spPr bwMode="auto">
          <a:xfrm>
            <a:off x="1679576" y="-1371600"/>
            <a:ext cx="343852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God's hand is the b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9977" y="2057400"/>
            <a:ext cx="2590800" cy="1905000"/>
          </a:xfrm>
          <a:prstGeom prst="rect">
            <a:avLst/>
          </a:prstGeom>
          <a:noFill/>
        </p:spPr>
      </p:pic>
      <p:pic>
        <p:nvPicPr>
          <p:cNvPr id="19472" name="Picture 16" descr="http://acircleoffriendsoregon.com/mentor/wp-content/uploads/2013/08/promi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977" y="4724400"/>
            <a:ext cx="2686050" cy="179312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536177" y="3962401"/>
            <a:ext cx="2417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計劃</a:t>
            </a:r>
            <a:r>
              <a:rPr lang="zh-TW" altLang="en-US" sz="3600" b="1" dirty="0">
                <a:solidFill>
                  <a:srgbClr val="FFC000"/>
                </a:solidFill>
              </a:rPr>
              <a:t> </a:t>
            </a:r>
            <a:r>
              <a:rPr lang="en-US" altLang="zh-TW" sz="3600" b="1" dirty="0"/>
              <a:t>/</a:t>
            </a:r>
            <a:r>
              <a:rPr lang="en-US" altLang="zh-TW" sz="3600" b="1" dirty="0">
                <a:solidFill>
                  <a:srgbClr val="FFC000"/>
                </a:solidFill>
              </a:rPr>
              <a:t> </a:t>
            </a:r>
            <a:r>
              <a:rPr lang="zh-TW" altLang="en-US" sz="3600" b="1" dirty="0">
                <a:solidFill>
                  <a:srgbClr val="0000FF"/>
                </a:solidFill>
              </a:rPr>
              <a:t>應許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計劃與應許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82930" y="1143000"/>
            <a:ext cx="10778490" cy="2308324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baseline="30000" dirty="0"/>
              <a:t>2 </a:t>
            </a:r>
            <a:r>
              <a:rPr lang="zh-TW" altLang="en-US" sz="3600" dirty="0"/>
              <a:t>在 我 父 的 家 裡 有 </a:t>
            </a:r>
            <a:r>
              <a:rPr lang="zh-TW" altLang="en-US" sz="3600" b="1" dirty="0"/>
              <a:t>許 多 住 處</a:t>
            </a:r>
            <a:r>
              <a:rPr lang="en-US" altLang="zh-TW" sz="3600" dirty="0"/>
              <a:t>; </a:t>
            </a:r>
            <a:r>
              <a:rPr lang="zh-TW" altLang="en-US" sz="3600" dirty="0"/>
              <a:t>若 是 沒 有</a:t>
            </a:r>
            <a:r>
              <a:rPr lang="en-US" altLang="zh-TW" sz="3600" dirty="0"/>
              <a:t>, </a:t>
            </a:r>
            <a:r>
              <a:rPr lang="zh-TW" altLang="en-US" sz="3600" dirty="0"/>
              <a:t>我 就 早 已 告 訴 你 們 了</a:t>
            </a:r>
            <a:r>
              <a:rPr lang="en-US" altLang="zh-TW" sz="3600" dirty="0"/>
              <a:t>. </a:t>
            </a:r>
            <a:r>
              <a:rPr lang="zh-TW" altLang="en-US" sz="3600" dirty="0"/>
              <a:t>我 去 原 是 為 你 們 </a:t>
            </a:r>
            <a:r>
              <a:rPr lang="zh-TW" altLang="en-US" sz="3600" b="1" dirty="0">
                <a:solidFill>
                  <a:srgbClr val="0000FF"/>
                </a:solidFill>
              </a:rPr>
              <a:t>預 備 地 方</a:t>
            </a:r>
            <a:r>
              <a:rPr lang="zh-TW" altLang="en-US" sz="3600" dirty="0">
                <a:solidFill>
                  <a:srgbClr val="0000FF"/>
                </a:solidFill>
              </a:rPr>
              <a:t> </a:t>
            </a:r>
            <a:r>
              <a:rPr lang="zh-TW" altLang="en-US" sz="3600" dirty="0"/>
              <a:t>去</a:t>
            </a:r>
            <a:r>
              <a:rPr lang="en-US" altLang="zh-TW" sz="3600" dirty="0"/>
              <a:t>. </a:t>
            </a:r>
            <a:r>
              <a:rPr lang="en-US" sz="3600" baseline="30000" dirty="0"/>
              <a:t>3 </a:t>
            </a:r>
            <a:r>
              <a:rPr lang="zh-TW" altLang="en-US" sz="3600" dirty="0"/>
              <a:t>我 若 去 為 你 們 預 備 了 地 方</a:t>
            </a:r>
            <a:r>
              <a:rPr lang="en-US" altLang="zh-TW" sz="3600" dirty="0"/>
              <a:t>, </a:t>
            </a:r>
            <a:r>
              <a:rPr lang="zh-TW" altLang="en-US" sz="3600" dirty="0"/>
              <a:t>就 必 再 來 </a:t>
            </a:r>
            <a:r>
              <a:rPr lang="zh-TW" altLang="en-US" sz="3600" b="1" dirty="0">
                <a:solidFill>
                  <a:srgbClr val="FF0000"/>
                </a:solidFill>
              </a:rPr>
              <a:t>接 你 們</a:t>
            </a:r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r>
              <a:rPr lang="zh-TW" altLang="en-US" sz="3600" dirty="0"/>
              <a:t>到 我 那 裡 去</a:t>
            </a:r>
            <a:r>
              <a:rPr lang="en-US" altLang="zh-TW" sz="3600" dirty="0"/>
              <a:t>, </a:t>
            </a:r>
            <a:r>
              <a:rPr lang="zh-TW" altLang="en-US" sz="3600" dirty="0"/>
              <a:t>我 在 那 裡</a:t>
            </a:r>
            <a:r>
              <a:rPr lang="en-US" altLang="zh-TW" sz="3600" dirty="0"/>
              <a:t>, </a:t>
            </a:r>
            <a:r>
              <a:rPr lang="zh-TW" altLang="en-US" sz="3600" dirty="0"/>
              <a:t>叫 你 們 也 在 那 裡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105400" y="43434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事實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705600" y="43434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目的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0" y="43434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應許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00800" y="4572000"/>
            <a:ext cx="381000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77200" y="4572000"/>
            <a:ext cx="381000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fc09.deviantart.net/fs28/i/2008/104/7/b/A_House_In_Heaven_by_djdeluxe.jpg"/>
          <p:cNvPicPr>
            <a:picLocks noChangeAspect="1" noChangeArrowheads="1"/>
          </p:cNvPicPr>
          <p:nvPr/>
        </p:nvPicPr>
        <p:blipFill>
          <a:blip r:embed="rId3" cstate="print"/>
          <a:srcRect l="7060" t="34937" r="52345" b="16689"/>
          <a:stretch>
            <a:fillRect/>
          </a:stretch>
        </p:blipFill>
        <p:spPr bwMode="auto">
          <a:xfrm>
            <a:off x="1905000" y="4151244"/>
            <a:ext cx="2971800" cy="232575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91200" y="5257800"/>
            <a:ext cx="3493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300" dirty="0">
                <a:solidFill>
                  <a:srgbClr val="0000FF"/>
                </a:solidFill>
              </a:rPr>
              <a:t>天上蓋房子</a:t>
            </a:r>
            <a:r>
              <a:rPr lang="zh-TW" altLang="en-US" sz="4000" b="1" spc="300" dirty="0"/>
              <a:t>？</a:t>
            </a:r>
            <a:endParaRPr lang="en-US" sz="40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odsonlumber.com/Acts242/wp-content/uploads/2011/08/ins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030" y="861803"/>
            <a:ext cx="7707630" cy="57807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420" y="0"/>
            <a:ext cx="3752850" cy="9144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spc="300" dirty="0"/>
              <a:t>結婚風俗</a:t>
            </a:r>
            <a:endParaRPr lang="en-US" sz="4000" b="1" spc="300" dirty="0"/>
          </a:p>
        </p:txBody>
      </p:sp>
      <p:sp>
        <p:nvSpPr>
          <p:cNvPr id="6" name="Rectangle 5"/>
          <p:cNvSpPr/>
          <p:nvPr/>
        </p:nvSpPr>
        <p:spPr>
          <a:xfrm>
            <a:off x="603408" y="16002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訂婚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408" y="310583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加建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608" y="47244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等待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99370" y="16002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迎娶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9370" y="31242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成親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99370" y="48768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家庭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odsonlumber.com/Acts242/wp-content/uploads/2011/08/ins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1875" y="531556"/>
            <a:ext cx="3048000" cy="2286000"/>
          </a:xfrm>
          <a:prstGeom prst="rect">
            <a:avLst/>
          </a:prstGeom>
          <a:noFill/>
        </p:spPr>
      </p:pic>
      <p:pic>
        <p:nvPicPr>
          <p:cNvPr id="3" name="Picture 2" descr="http://www.strangenotions.com/wp-content/uploads/nature_clouds_heaven_019281_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556" y="580187"/>
            <a:ext cx="2988086" cy="2074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73781" y="2654588"/>
            <a:ext cx="2957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</a:rPr>
              <a:t>天堂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- </a:t>
            </a:r>
            <a:r>
              <a:rPr lang="zh-TW" altLang="en-US" sz="3200" b="1" dirty="0"/>
              <a:t>門徒的</a:t>
            </a:r>
            <a:r>
              <a:rPr lang="zh-TW" altLang="en-US" sz="3200" b="1" dirty="0">
                <a:solidFill>
                  <a:srgbClr val="0000FF"/>
                </a:solidFill>
              </a:rPr>
              <a:t>家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4751" y="285706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/>
              <a:t>主人</a:t>
            </a:r>
            <a:r>
              <a:rPr lang="zh-TW" altLang="en-US" sz="3200" b="1" dirty="0">
                <a:solidFill>
                  <a:srgbClr val="0000FF"/>
                </a:solidFill>
              </a:rPr>
              <a:t>歡迎</a:t>
            </a:r>
            <a:r>
              <a:rPr lang="zh-TW" altLang="en-US" sz="3200" b="1" dirty="0"/>
              <a:t>你加入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108059" y="1160203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/>
              <a:t>這大家庭</a:t>
            </a:r>
            <a:endParaRPr lang="en-US" altLang="zh-TW" sz="3200" b="1" dirty="0"/>
          </a:p>
          <a:p>
            <a:pPr lvl="0"/>
            <a:r>
              <a:rPr lang="zh-TW" altLang="en-US" sz="3200" b="1" dirty="0"/>
              <a:t>充滿</a:t>
            </a:r>
            <a:r>
              <a:rPr lang="zh-TW" altLang="en-US" sz="3200" b="1" dirty="0">
                <a:solidFill>
                  <a:srgbClr val="0000FF"/>
                </a:solidFill>
              </a:rPr>
              <a:t>歡樂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202" y="5629637"/>
            <a:ext cx="37818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客旅</a:t>
            </a:r>
            <a:r>
              <a:rPr lang="zh-TW" altLang="en-US" sz="3200" b="1" dirty="0">
                <a:solidFill>
                  <a:srgbClr val="FFC000"/>
                </a:solidFill>
              </a:rPr>
              <a:t> </a:t>
            </a:r>
            <a:r>
              <a:rPr lang="en-US" altLang="zh-TW" sz="3200" b="1" dirty="0"/>
              <a:t>/</a:t>
            </a:r>
            <a:r>
              <a:rPr lang="zh-TW" altLang="en-US" sz="3200" b="1" dirty="0">
                <a:solidFill>
                  <a:srgbClr val="FFC000"/>
                </a:solidFill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</a:rPr>
              <a:t>寄居者</a:t>
            </a:r>
            <a:r>
              <a:rPr lang="en-US" altLang="zh-TW" sz="3200" b="1" dirty="0">
                <a:solidFill>
                  <a:srgbClr val="FFC000"/>
                </a:solidFill>
              </a:rPr>
              <a:t> </a:t>
            </a:r>
            <a:r>
              <a:rPr lang="en-US" altLang="zh-TW" sz="3200" b="1" dirty="0"/>
              <a:t>/</a:t>
            </a:r>
            <a:r>
              <a:rPr lang="en-US" altLang="zh-TW" sz="3200" b="1" dirty="0">
                <a:solidFill>
                  <a:srgbClr val="FFC000"/>
                </a:solidFill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</a:rPr>
              <a:t>大使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2000" b="1" dirty="0"/>
              <a:t>(</a:t>
            </a:r>
            <a:r>
              <a:rPr lang="zh-TW" altLang="en-US" sz="2000" b="1" dirty="0"/>
              <a:t>來 </a:t>
            </a:r>
            <a:r>
              <a:rPr lang="en-US" sz="2000" b="1" dirty="0"/>
              <a:t>11:13; </a:t>
            </a:r>
            <a:r>
              <a:rPr lang="zh-TW" altLang="en-US" sz="2000" b="1" dirty="0"/>
              <a:t>彼前 </a:t>
            </a:r>
            <a:r>
              <a:rPr lang="en-US" sz="2000" b="1" dirty="0"/>
              <a:t>1:17; </a:t>
            </a:r>
            <a:r>
              <a:rPr lang="zh-TW" altLang="en-US" sz="2000" b="1" dirty="0"/>
              <a:t>林後 </a:t>
            </a:r>
            <a:r>
              <a:rPr lang="en-US" altLang="zh-TW" sz="2000" b="1" dirty="0"/>
              <a:t>5:20</a:t>
            </a:r>
            <a:r>
              <a:rPr lang="en-US" sz="2000" b="1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7283" y="5937414"/>
            <a:ext cx="4612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00FF"/>
                </a:solidFill>
              </a:rPr>
              <a:t>天堂</a:t>
            </a:r>
            <a:r>
              <a:rPr lang="zh-TW" altLang="en-US" sz="3200" b="1" dirty="0"/>
              <a:t> → </a:t>
            </a:r>
            <a:r>
              <a:rPr lang="zh-TW" altLang="en-US" sz="3200" b="1" dirty="0">
                <a:solidFill>
                  <a:srgbClr val="0000FF"/>
                </a:solidFill>
              </a:rPr>
              <a:t>我</a:t>
            </a:r>
            <a:r>
              <a:rPr lang="zh-TW" altLang="en-US" sz="3200" b="1" dirty="0"/>
              <a:t>完美</a:t>
            </a:r>
            <a:r>
              <a:rPr lang="en-US" altLang="zh-TW" sz="3200" b="1" dirty="0"/>
              <a:t>/</a:t>
            </a:r>
            <a:r>
              <a:rPr lang="zh-TW" altLang="en-US" sz="3200" b="1" dirty="0"/>
              <a:t>溫馨的</a:t>
            </a:r>
            <a:r>
              <a:rPr lang="zh-TW" altLang="en-US" sz="3200" b="1" dirty="0">
                <a:solidFill>
                  <a:srgbClr val="0000FF"/>
                </a:solidFill>
              </a:rPr>
              <a:t>家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0" name="Picture 2" descr="Image result for travelling with family clipart">
            <a:extLst>
              <a:ext uri="{FF2B5EF4-FFF2-40B4-BE49-F238E27FC236}">
                <a16:creationId xmlns:a16="http://schemas.microsoft.com/office/drawing/2014/main" id="{7AEA8AA1-F899-49B8-942D-2AB12539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97" y="34290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ovely home clipart">
            <a:extLst>
              <a:ext uri="{FF2B5EF4-FFF2-40B4-BE49-F238E27FC236}">
                <a16:creationId xmlns:a16="http://schemas.microsoft.com/office/drawing/2014/main" id="{8E88642D-AA7C-48F2-8753-D97E48EC5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9737" r="22821" b="28133"/>
          <a:stretch/>
        </p:blipFill>
        <p:spPr bwMode="auto">
          <a:xfrm>
            <a:off x="8383602" y="3428999"/>
            <a:ext cx="232410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EFFD94C4-FF3D-41EB-98E4-BB11F2047BEE}"/>
              </a:ext>
            </a:extLst>
          </p:cNvPr>
          <p:cNvSpPr/>
          <p:nvPr/>
        </p:nvSpPr>
        <p:spPr>
          <a:xfrm rot="5400000">
            <a:off x="5837369" y="3340339"/>
            <a:ext cx="481903" cy="294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44349D-F428-4870-8732-4CD2DA8BCC42}"/>
              </a:ext>
            </a:extLst>
          </p:cNvPr>
          <p:cNvSpPr/>
          <p:nvPr/>
        </p:nvSpPr>
        <p:spPr>
          <a:xfrm>
            <a:off x="5313243" y="4081971"/>
            <a:ext cx="1415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/>
              <a:t>基督徒</a:t>
            </a:r>
            <a:endParaRPr lang="en-US" altLang="zh-TW" sz="3200" b="1" dirty="0"/>
          </a:p>
          <a:p>
            <a:pPr lvl="0"/>
            <a:r>
              <a:rPr lang="zh-TW" altLang="en-US" sz="3200" b="1" dirty="0">
                <a:solidFill>
                  <a:srgbClr val="0000FF"/>
                </a:solidFill>
              </a:rPr>
              <a:t>人生觀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429000"/>
            <a:ext cx="6667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300" dirty="0"/>
              <a:t>當要回天家時</a:t>
            </a:r>
            <a:r>
              <a:rPr lang="en-US" altLang="zh-TW" sz="4000" b="1" spc="300" dirty="0"/>
              <a:t>, </a:t>
            </a:r>
            <a:r>
              <a:rPr lang="zh-TW" altLang="en-US" sz="4000" b="1" spc="-150" dirty="0"/>
              <a:t>有 何 反 應 ？</a:t>
            </a:r>
            <a:endParaRPr lang="en-US" sz="4000" b="1" spc="-150" dirty="0"/>
          </a:p>
        </p:txBody>
      </p:sp>
      <p:pic>
        <p:nvPicPr>
          <p:cNvPr id="1028" name="Picture 4" descr="http://thelivingtruthfellowship.org/jtltf/images/articles/will-christians-really-live-in-heaven-fore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"/>
            <a:ext cx="3810000" cy="2857500"/>
          </a:xfrm>
          <a:prstGeom prst="rect">
            <a:avLst/>
          </a:prstGeom>
          <a:noFill/>
        </p:spPr>
      </p:pic>
      <p:pic>
        <p:nvPicPr>
          <p:cNvPr id="1032" name="Picture 8" descr="http://ec.l.thumbs.canstockphoto.com/canstock931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524" y="4267200"/>
            <a:ext cx="2361568" cy="1905000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QEhQUEBQVFBQUEBUUGBcUFxUUFxUUFRQWFxUVFRcYHCggGB0lGxQUITEhJSkrLi4uFx8zODMsNygtLisBCgoKDg0OGhAQGywkICQsLCwsLCwsLCwsLCwsLCwsLCwsLCwsLCwsLCwsLCwsLCwsLCwsLCwsLCwsLCwsLCwsLP/AABEIANQA7QMBEQACEQEDEQH/xAAcAAABBQEBAQAAAAAAAAAAAAAAAgMEBQYBBwj/xABKEAABAwIDBAUIBwUGBAcAAAABAAIDBBESITEFBkFRE2FxgZEHFCIyQlKhsSMzQ3KSwdFiY6Lw8TRTc4KywhXS4eIWRFSDk6Oz/8QAGgEAAgMBAQAAAAAAAAAAAAAAAAIBAwQFBv/EADIRAAICAQMDAgQGAgIDAQAAAAABAgMRBBIxBSFBE1EiMmGRFHGBobHRUsEjQhXh8UP/2gAMAwEAAhEDEQA/APcUACABAAgAQAIAEACABAAgCPV10cIvLIxg/acB4X1SSsjH5mPCqc3iKbKebe+AfViSU/u2G3i6wWSzqNEPJrj065/NhfmyJJvRM76umA65JB8mhY59ZgvlRfHp0V80/siO/bVY7jAzsa53zKzS6zLwi1aGhe7GztCsP/mAOyJn5qp9YtHWl0/+P7ifO6r/ANSf/jYl/wDL3E/hqP8AH92dFdVjSoB7YmKV1e5EPS6d/wDX9x1m2qxvGF/a1zfkVdHrU/KEehofGUSI96ZW/W01+uN4P8Llph1mD+ZFUumxfyz+6JtPvbTuNnl0R5StLf4tPit1evon5M8+n3R4WfyLqCdrxiY5rgeLSCPELWpJ8GOUXF4awOKSAQAIAEACABAAgAQAIAEACABAAgAQAIAEAcc4AXJsBxKhvAJZ4KCu3riaS2Brp3j3MmA9bzl4XWG/qNVXnLN9XT7Jd5fCvrz9inqK+qm9eQRN92HW3W85+C41/VrJdo9jdXpaK/GX9f6Isez4wb4cTvef6RPeVzZ3znyzRveMIlhqpyLk7ZBAWQAWQAWQAWQByyAOWQSJcwHIi/bmpTxwSmRhQhhxROdE7nGS3xGhWirV21vsyZNTWJrP5ljS7w1EOUzROz3mejIO1uju6y7Gn6x4sRjs0Fc+8Hh/Xg0ey9sQ1I+ifcjVpyc3tac12ar4WrMWcy7T2VPEkT1cUggAQAIAEACABAAgAQAIAEACABAFJtjeOOE4IwZZfcacm/fdo35rHqdbXSu/Js0+inb3fZe/9GbqjLUm9S+44RMu1g7eLu9ed1PUbLXhdkdWuqun5F393yOxxhos0ADkMlzm2+Rm8kmGke/1Wnt0HiVZCic+EVTuhHlk2PZDvacB2ZrVHQSfzMzy1i8IkN2SziXHwC0R0Na5bKnq5+BwbMj5HxKf8HT7CfibPcDsyPkfFD0VIfibBt+yW8HEdtiq3oIPhjrVy8ojSbKcNCD8FRPQTXyvJbHVxfKIksDm+sCP55rJOqcPmRojZGXDG7Ksc5ZAHCEEnCEEiSFIEaekDiHC7XjR7ThcO8K6q+dbzFj7u2H3RZ7O3lfDZtX6TNBM0af4jRp2hd/SdUUvhs+5gv0Cl8VX2/o1kUocA5pBBFwRmCOorspprKOS008MWpIBAAgAQAIAEACABAAgBE0rWNLnkNaBck5ADmVDaSyyVFyeEY/ae3pKm7acmOHQyaPf9z3R16rha3qmPhrOxp9FGv4rO79vb8yJTUzYxZot8yeZPFcCc5TeWbJSb5LCloHPz0HM/kFZXp5T+iM1mojDtyWtPQMZwueZ/Rb66IQ+phnfORLutG4pC6ncB26NwBdTuALo3AF1O4AujcAFGc8gRJ9nsdp6J6tPBZbNLXPjsXQ1E4/Uq6ijczXTmNP+i59unnXzwba7ozI5CoLcnLIJEkIJOEIJG3N5pkyUxFDVSUbrw+lETd0R+LozwPVxXV0XUJVPEuBL6IXrv2l7/wBm02btCOoYHxOuD4g8Q4cCvS12xsjuicK2qVUtskS1YVggAQAIAEACABADFbVshY58jg1rRmT8hzPUlnNQjukPXXKySjFdzEV9Y+tdeQFsIN2Re9ydJz7F5jXdQlY9seDu0aeNC7d5e/8AQ9DESQGjuXKScmNKSSyy4pKANzdmfgP1WyulR7swW3uXZcCNt7egomY6iQMB0GrnEcGtGZWyEZTeIlMK5TeEY5vlPMz8FJRyy58XAHqJDQbd5V7oUVmUsGhaR+WbrZs75ImOlj6J7hd0eIPwnliGRWeTSfZmWUUn2JV1G4jBWbelqmxjzFkT5C6x6Zxa1rbHMW1N7ZKytxz8Q0FHPxGA2pWbejJJwgfumwub/ECVcrKFybIVUy4INN5S66ncG1cTX9TmmF55kEZHwVqqrmsxZMtJHx2N/uzvpTV9mxuwS2+qksHdeHg8dionXKBksolDk0V1VuKsBdG4MBdTuDAEozkCvq9ng5syPLh3clju0yfeJpr1DXaRWObbVYGmuzNqaYkhQMJIQSJIQSIIUkoYikfTydLBr7bPZkH5O5FdDR6yVMvoRbVG6O2X6P2NtsraLKmMSRnI5EHVrhq1w4FerqtjZHdE4N1MqpbZExWFQIAEACABADVTO2NrnvIa1ouSeASykorLGjFyajHkwtbWOrHiR4Iiafooz/8Ao/rPwXl9frnbLbHg79FCojhfN5f+iTTwF5sP6LmRi5MJzUVllzTwhgsO881rhFR4ME5ubyyr3r3iZQQGR3pPPoxs4vf+QGpP5kLRTW7JYCutzeDzXYu79RtaY1FW52F3cXN4BvuMGfbw5rVdqY1L06+Td8NcT1TY2yIqVgbE1rbchb+e3VYMtvMnlmO22U/yLHEpyU4O4lOSMEGs2iY3WLL5XBvr8EkrHF4wX1UKazkabtocWHuIKX1vdFj0b8MYqmUtQC2RosdQ5uXfwQrIZynhkqN9f1MhtryaNd9JQyBjgcQFzhuMxhcM2nrC3VauS7S7oZahcSWCfuvvZNDI2k2q0xynKOZ3qy8A1zhkTycNdDY2u9lakt9f2KbKU1ugbzEsuTNg7iU5IwGJGQwdujIYI1XTB45O5/qqra1NfUtrscH9CokYQbHIhYGmnhm6Mk1lCCEo4khBIghSSIIUoYZpqp1JJ0rAS05SsHtN94ftBdLQax0yw+BbqVfDa+fDN7TVDZGtewhzXAEEcQV6qMlJZR56UXBuMuUOphQQAIAEAYfb20PO5ejafoInZ/vJB82j5rz/AFPW5fpxO5o9P6UN8vmf7I5BEXGw/ouElll05KKyy5gjDBYf1V8cJdjDJuTyxbpAASTYAXJPADUpl3Fwed0ezXbZqjVTXFJGSyFp+0DTmbcicyeOQ4LoTs9CGyPL5NKkqo4XJunVMcIwtGnBv5rmuaRXGqdjyxiHabnva0Bovw1NhqhSk++Ow86Iwi233LTEnyZsEHbVHHPC5kznNjyc4se6IgNz9dpBAyzVtVkoSzHkVxz2MFsrcunrZelayRlI0kMxyyukqTfN93OJYzLK2Z+Xo9JVOa3WY+xm1FkaltXeX8F+fJ3Rew2aM846idv+6y2uit8xX2MS1Fi8jFVuY6FpfDtCohawEnpzHNGANS7GAQOu6zWdP08+Yo0V625PszHUm/8ALDI5tm1MbTbpoA6EuHMMf63wXKu6ZUn/AMcsfmdOGoskvjjk2mzd5aPabOilDZNCY5G2e0jiWH5tWCcL9O8y491wNGMZd63h+xsI5AQC3MdSq3ZKXFp4YvEjJGAxKchg7iRkjAYlOQwR6uDGLjUfzZVWw3L6llc9rKshYzamIKgYSQgkQ4KRht4TIZEndfaHm8vQO+qlJMf7EnFnYeHX2r0HS9X/APnIx6/T74+rHlc/kbVd04oIAEAUG920zFGIozaWa7QfdZ7b/DIdvUsOv1Po19uWbtBp/UnulwjO0sAaA1ugyC8jKTk8s7E5eWXNNFgHXxTLsYpy3MexKcleBMoDmlrgC0ggg6EEWIPUpUsd0GCh2ztyGjiAuI422Y0NGbuAZG0ZnsCtrrt1E8R7su2xrW+xnnO9m89YCGNZ5qHjEGEtNQWHR7xn0QPAZFdunplVKzZ3f7GZ6udrxX2RW7ubZqKSTpmxQyyWIL5TK6Qg6jHjsNOSe6Fdi25aX0JVUsZPRdg+UiGZwjqmGlkJsC4h0TjyElhbvA7VzbdDOKzB5X7kPtyWO1Sa+oFI0/QRBslSR7d844L9ep6gtPTNJvlvkJfb6MM+XwaqKIAAAAAAAAZAAaAL0vBxO7eWPNjS5HUTyzeKpl25X+YU78FNC49I7Mh74z6bnAes1p9EN4nPlbLbNyexG+iuMI75FztXyUtZA40crjO1t2iYNLHkez6IBbfnnZV/hovyW/jJex4nNtB5ddwDXNORALXsI5OBuCnVEUsFcr5S5N5uV5RXMIjqzcZAS6D/AN0f7h381ydZ0zHx0/b+jTXqFP4bPueu01UJG4mlcbJZKDi+49iU5EwGJTkMBiRkMHcSMhghVsWeIcdVRbHyX1S8MhkKk0CCEDCSgkbITIZEWrgxtI0OoPEOGhHera5uEsosizZbubS85ga53rt9B45Pbr46969jprlbWpHn9VR6Njj48fkWi0GY4421QB57JVecTSTnQnBH1RtOXic15LqGo9Wx+x6Smr0alDzy/wAyxoo/aPcueiq2XgmXU5KcBdTkjBRbzbdZTRlzrnMNDW5ukkcbNjYOJJV2nolfNQiWZjVHfIrIdl+YwS7T2iBJVMjLo49WU+KwZFGNMRJaC/X8/Y6eiGmrxE4dts77O5S+SsRPrHz15a6aRpeHSWw9KXDS+QIGTeVslnhYp2d/0N1tbrqW39Rvy5VVP08LaZzelDX9MIiALej0ePD7XrddrdS07I5zgyqyWMZPNYJnEhpOIHIh2Ytx7EtkYpZLKpzclE+iNx9jea0kbSLPeBI++uJwFgewWHcrqIbIGTVWepY8cLsjSsYnbKkiPt2q83paiYaxU8snexhI+SrlItjHLPD/ACe7fbsx7Z5g5zCzBIRm60jmkvHMg59eaxVyfrHUugvRPU9s+VHZ8MLpIp2zyYfQjjvic62Qdl6A5krac4+cppS9znO1c4uPa4kn4lAx2nkwuB1F8wdCDqD3JZrMWTF4aPR90N4HUMoglcTA42jc4/Vk/ZuPungeHZpwdXp/Wi7IL4lz9fqdOPwfBLh8fQ9XimDhcLjZCUMPDHMSnJGAxIyRg7iU5DAl+YI5qG8oF2eSucFQa0xJUDCCgkQ4KRkNPCYZD+7dV0NVhPqTtt2SMFx4i4Xc6TfiWx+TLr6t9W7zH+DcL0Jwyj3xrDHTFrT6UrhE3/N6x/DiWPXW+nS2bdBVvuWeF3M1TRWAaNAAAvHyeXk7U35LVuQskMj7ncSCMDFZUYW62y15DiU0U28IeEe+XwUe5WzfP5/P5R9DGXMpGHQ2yfUkczYhvIZr2Gg0q09ffl8nI1l7tnhcIl+WVhGzHW085gxdnSD88K12P4WVaeOJo8mr48VLIBnkCewOBPwXMpeLlk6uoWangyjWgaZLqnKL7cmg84rIWHMGVt/u3u7+EOVVndqPuy6p7VKXsj6WjatTOciTGxVtlsUR9vUPnFLUQj7Wnkj73sIHzVbLY9mfNVLGZacstZ2G1jkQ9vA8sxZYG9luWdVrfVhFARbVdJPJywQBq9gbg1dVT+dsazoA4nN1nuaw+m5jbZgWIzIvY96WPEW0NDDkkyNvC8FjvH4rnad4lk6l6Thg9P3TrZKeR9FVG8kLWlrj9rA76uXPiPVd1hc3qek9Ke+PD/kr09vrQw+UbDEuVkfAYkBg7iUhgMSAwRZxmq5cl0OBkpR0JKBhDlJI05MhkQq4lrQ9vrRubIO1hv8AK60aazZYmWJKScX57Ho1NMJGNe3RzQ4dhF17OMspM8xKLjJxfgyO9s+OpjZwiiLz955sPgFxOsW8QOx02GK5T9+wxSjO688zTYSsSgqwGJAYMrvLjq5IqKIkOq3kPcNY6Vmczu8eiOty7HSdNvs3viP8lOts9OvYuWeoUNGyFjI42hrGMDGtGjWtFgB3BembOMkV2+OxfPqKen0dJH6BPCRpDmH8TQlfceLw8nz5s6qdGXRytLXscWPY7Vrhk5pC5tteGdeualEi1uw2uOKFwAPsuvl2EcFfXqmliaM1mky8xNH5LdmmPaEeIgnDI70b5WjcOI/aV1dqssWCq2p10yz5we7RBa2c2JKjCqZchagY8S8pm6zqGofVwtJpZ34pMI+olcfScQPYcc78CT1LPdXuWUbNNdt7Mx1VQx1HpXwuPtDMHtHHtWeF06+3g0WaeNndEVu7vOUW6mm/xKues9olK0b8s1VDvJNSUppIZCIiHa2LgHklwa7gDc+Kp9eyWUXLTVxwyt3V2G/alWyJoJhje187vZawG+C/vOtYDtPBXUV+SvU3JLCPT/KbRmNkVdGPTpH3fbV9M8gTN7rh3+UrRqqFdU4M5+ntddiZY0FSHtBBvkLHmDoV4iScXhncnHvleSTiS5EwdxKchgLoyGBmU5qGPEaKUdCSgYbKCRtyZDIZkbe4PHJMuzLEzTblz4qRgOsZdGf8py+BC9jop7qUcPqENt7+vczdbJjqqh373ox2RgD53Xn+pz3XM62mjtogv1+4/Acly2EuR3EoFwInfl2qUNFdyF5OKbp6isrXadJ5pD/hwn6Rw+9IT+Fey0FPpUJeX3OHq7PUtZ6GtRSCAMTvz5Ootou6aJ/QVNgC8DE2QDQStyueGIZ9uiWUVLksrtcODz5/kv2m02BpSPe6V4HgY7qn8OjStWXO7G6k2zK6lNRLHI6dk4tGHYWFkd7YnWLr9g0T1wULFgrttdlMvpg9SiWtnPiS2KplyOqCRMsYcC1wDmkEEEAgg6gg6hAHm23vJHE9xfQTGmJNzG5vSQ3/AGRcOZ4kdSrlXGXJfC+UTNv8l+1AbB9GRz6SYeI6JV/h4l34x+xZ7K8j0jiDXVQw8Y6YEX6ulfnbsanjTFFc9TJ8Hpeydjw0cQhpo2xxjg3ieLnE5uPWVcjLJ55EbRpWzRvieLtkjdG4Hi17S0/Aq1FD5PPdwZ3ebRNf68RfTu7Ynln+0Lx3U69mokvfuei08t9CfsayxXOJBAASgBsoGEFAyElQSIKBhtyZDIZcmHRc7jP/ALQzlMHfjb/2r0/SpZqaOX1SPxRl9P4M9SOxY3e9NI7xeVwdXLNrZ1EtsYr2SJ0WixsRi1ApB21UGOGR41ZE9w7Q0kK7TxUrEn7kvO14ND5Pdn+bbPpI+Pm7Hu65JB0jz1+k8r3PbHY8087nk0iUYEAJkdbTUmwQA08gcMR4k/z8lJBQ7z07S6mmAwuhqR2YZAWOvzGYSvlMsh3jKPuizgfe13EEm1rfnZXsyxJLHH0tThcBbLPJp/NVtFqFyS6DMHsz7kpJ2Oa40J7kAcdJe9rjC29vH9EAKEwy1z6texBJx8vCxBOn5oIESSWNjc8uvmmRDI8j+YI7VaimR57uhTODqk4ThO0alzTzaX3uBqvMdXqlK/K9jt6OajRhmqPql19HW6uH6rmqlennyTv+LAHrBHaqJVyjyWxknwIKQYQUDCSgZCCoJEFAw25MhkMuTDolbtT4JajrEXyeu90uWIMxa+OVD9f9FTso/Rt67n+IrjX/ADs6FnJYxlUMpY4lFKzeFmKnmA4wP/0lX6d4sT+oy4NfuvOH0lM4caaE/wD1tXuI94pnmbO1jX1LoFKyUdQSIkyIPI/khEDQeGknLU9Wtv6KQIe0qXp45G6BzDY8MWRafFoKGsomMtskyt3a2mKmGN/tdI5jwci17SQ4EcOfenhLdHIlsNk8F0HZSf4g07GKGgTHWG+Dv+SUYbJOAWJGbtOouQA885uJH2Yv1+sgBsk4gWi4w5DQW4jt/RACJBYA+kPTHok6Z8EAcc44pLa4Rh8OHfZOkI2VW29oCmppZZb2aBhDjclxIDR3uI+KJyUYtsKoOclErKCF0LWkut6IN7i2I5uJHHNeZv8AUsszHg7OFt2pD8W02YXHC59pQCWNNr+iL58j8kKGF8TRHpMSKhxkcHMeMsQcbWIvoLHgsOpqluznJbFRUeR0rGMIKBhJQMhBUEiCgYbcmQyGXJh0O7CZeWe3uxfJ67nTF8DMmu4j+v8Aor9mizLcnOHg4rlahYsaN0nnuT2LOypjjUoo3UsBFjoQQewpoPDyTH2H/J5VXpRE4+nTSPgd2NcSw/hLV7jSTVlSZ57XQ2XP6mtjkVzRnUh4PSYHydxIwTkac8gki2fNSkQ5EeV5Opy5D806RVKRiKvaEez9o2LrRVjQ940EUwOBsp5B+h681S5KuzHua4wldTnzH90bSMD+SVoaMaY+0D+SUjRYpDjWhJgbI3M9rT+pPNGAyIMoPDjzOv8AJU4DIyJwc8z1nPu1KZIRsYlqWgEkjLO9zceiDr3pm0llipOTwuTK7XiO0HRlrnNhieXhz7kPc0XDwNSAL2XE1usVi2w4Oxpqo6b4rO8vb2LCno44RqXG9ruc43cTa39BZch+pxnsXSudj4FOqQcm6ZXFzxBINrcgqvSm1jJKS5YjpT+WpNvHTTRJZGcV3Y8VFjgkWbuWbRWJGSMCSglCSgkQUDDbkyGQy5MOi03KixPqXHTFG38LXE/6gvR9Jh/xtnO6nLGxL6lMGYJZ2e7USeBNx8CuTr47bmb6nuqi/oh9iwksdalYjE1M7WD03BoOWfNTGLb7BFNvsU1DtRtLV9I114agBktrnA9vqSEcrZE969F0rUOv4J8GTqGklZDdFd0egskXocZ4POZa7MdEqjaMpHelUbSdwh0ilIVyK7a+1Y6aJ0sps1o73Hg1o4kngiclCO5k1wlbLbEzmytlGds0tYwGSqFnMP2cQ+rjHIjU9fYvIa3Wuy3MfB3oQVcVGPgXsrar6F7aascTEThgqDoRwimPsuHAnIrt6DqEbY7ZcmLVaXPx1/qjYNkXVwc3I4JEuBtxxzrowTuEAAfz13U4I3DFVM2Npe82a0XJJOQUSlGEd0iYRlZJRjyyihidVOEst2QjOOM8crY392gXmNb1GVksR4O3CmNEdse8vL/0iRU1QAwsyFrdXLILlerLwy6FGe8iA6Q63N+0qfUn7mhVR9hBkOWen/UfmUztk0SqonQ/rPj/ADzKSUpPsydiXA416raBoeY5I0I0OKBRtykZCCpJG3KUMhkpkWI0G40dqdz/AO8me7uBwj/SvW9OhtpRxupSzdj2RT7fh6Osk5SxtkHaPRPyXK6tXizd7m/Qz3UJezGWlcc0seaEjKxWLmAe0XUrJGDj+jdk+Np7k6lJEYmuGJhpTHnSSFv7qTNh6hy7l0NN1G2p89ii6uFna6P6onUu3YzcTEQSDVshAHa1xyIXpdLrq717M42p0FlXePxR90SnbUhAuZogOfSM/Va98fcyenZ7Mqaze+BpwwF1TLwZAMWf7T/VaOu6ou1lVSy2aKtDbPlYX1IlJs2WeRs9dhLmm8ULTeOHrJ9t/Xw4LzGu6lK57Y8HWpohUsR+5egrlFgiqpmSsLJGh7XCxDhcFPCbi8oClio6qi/sjhUQjSCZ1nsHKKXl1OXc0vV3FbbDNbpa7e77P3JMe+cTcqmOemdx6SNxb3PZcELs16+mfkwz0Fq+XuSRvjREf2qL8VvgQr/Xr9yr8Lf/AIsjy760xyh6Sodyhje7+IgNHbdVz1lMOWPDQ3S5WBmiqX15D5WdHCx1xHfEXuGhedDbkMrniuB1LqDs+GPB16dMtLHt3k/Psiwq6i+Q0XEzkvrrx3ZAe5MkaUhhz06Q6Q2XqcDYOtejANDzHJGhGiQxyRlbRIYVWytnJEIENOTDjTymGRErpMLHEa2sO05D5q2qO6SRZHk32yKToYY4/cjAPbbP43XtKobIKJ5q+z1LJS92Ue/FPZsU4+zfhd9yTL528Vg6pVvq3exu6ZZibg/P+imiFyvKyOpIecUqQiGXPViQ6Q2ZE20fB1sijBDiLrIGVLMEoubZO4jqPMJoTcHlFSTreY8exX0GyKYO6OWnhEgzBwNs8e8OvmFZO6zG6Mngice26PBoKeFsYsxrWjk0Bo8As0pSlyygeCUgUEAdBUinbqQOlSmQNGmZqWNv90fom3y9wIG1JC4tgiyLxdxHsRjU9p0Tw43SL6opfG/H8kkAMaGMFmgWHYqJScnlkJNvLIshUouRGkKdFqRGe5WJFiQyXqzBZgUxyVoVokRlIytkmMqtlbJMZVbKmdkKhERGSmQ6GnlSOjuy6bp6qJnsxnpn/wCX1B+Ky6vTKN9mX4KtXb6dLfl9j0BeoPOkevpRNG+N2j2lp6rjXu1SWQU4uL8j1zcJqS8GB2fibijf68ZLHd2h7wvGaqp1zaZ6SUlKKkuGPyFUohEaRytSLUiO6ROkWJCmPUNENEmNyraKmibCQbXAuNDxF9bKplE1jgkgqCoUCgBQKCDt0EHUEFcNpFkpjmAaHG8btGuHuknRyv8ATzHdH9Sz08xzH9SyuqSsQWDM2FyLXtnbldGe2Cckd4SFsSPIrEWoiyBWIsRGkCsRaiO5qsTLExbAlYrJMYVbK2So1WypkmNVsqYl5UEpDTinQ6GJpA0EnQC5TRWXgdLJpdztnmOIyvFpJiHnqZ7DfDPvXrdBR6VX1ZxeoX+pZtXC7GgW4wAgDI73UXRPbUsHomzJbctGv7tPBcbqul3x3o63T7sp0v8ANf0Vr151HRRElCtiWxIr2q1MtTHIwlZDJcQVUilkqIqllMiWCoKRQKAI0m1IWktdKwEZEFwBBViqm1lIlVyfdIZft6AfaAnk0Fx+ATLT2PwT6U34E/8AE5JPqIHfel+jb221Kb0ox+aX2D04r5n9hH/C+lI86k6Q8I2+iwdwzPaVPrbV/wAawTv2r4Fj6k6goWw3DHPINrBzi4Nt7t9FVOxz5ElJy5Jd1WIR3JSxDEgTosRHkanTLUyM9isTLExssTZGydaxQ2Q2PxtSNiNkhgSMrbHrpBBslSiRpxUjoVsqg87mwkXiiIdJyc72Y/1XX6bpPUlulwinV3+jX2+Z8f2b9emPPAgAQAieIPaWuALXAgg8QdQokk1hkxk4vKMBVUjqWToX5sNzE48W+4esLyuv0jpnlcHoqLlfDcufIiRiwpl6YyY06Y+TrY1DZDZIjakbK2x9oVTK2SAVBWKBUkDE0bNSxp6yAU8ZS8MmOX5BkrW+q0DssFLy+WN6bfk46ZztPgjCRKglyPQRWzOqVsSUs9h66UrC6CRtyVkobe1Sh0xh7U6ZYmNOYmTHTEdGmyTk6GKMhkcaxK2I2OtFkrYpxxUANuKYZIjkPke2KHOR/gxvF7uoLXpdNK6aSJnONcXOXButkbObTRNjZwzJ4ucdXFetpqVUFFHnbrpWzcpE1WlQIAEACAIO19mMqYyx/a1w1a4aOCqupjbHbIuoulTPdEw7mvheYZxZ40dwkbwc39F5TVaWVEsPg9BXZG2O+H/wdwLJkbJ0RqMkbhxrUrYjY4EpAsFAp0FBGBV1JBzCOQRlk5YoZaIIO3QQF0AF0ABKgBKjBIhzFORkxssTZGyJwIyTk6GIyGTtlBBwlBI24phkiNI9znCOJuOR2jeX7TuQC0afTyulhDNxhHdJ9jY7v7GbSsNzilfm9/M8hyaF6zTaaNEcLk4Oq1Mr5fRcItlpMoIAEACABAAgCBtjZTKpmGTIjNrh6zHcwfyVN1EbY7ZF1F86ZbomJqIpKZ/R1Gp9SQerIPyPUvL6vRTpf0O/VbC6O6H6r2HmvWDBLQ4EoooFBAoFQQdBQB26CDt0AdugjAXUhgLoALoDAXQGDl1AYC6CThKAEkoJEkoJEkqSRDnJhkhiMPmf0dOMT+JPqxjm4/ktml0c7pdgsnCqO6b/APZsdh7EZStNvSkd68h1ceQ5DqXqdPpoUxwjhanUyvl348ItFoMwIAEACABAAgAQAIAYraNkzCyVoc08D8xyPWEk4RmsSQ9dkq5bovDMZtPYktLdzMU0PjJGOse0OtcHWdMcfirO1p9bC3tPtL9mMUlWHC7TcdS4koNcmmcGTW2dokwUvK5AxoDccMagnccsUE5QXQAXQB26CAugAugAugk5dAHLoA4SgkSSpJEkqcBgZnqGsF3EAdaaMW+B4xbH9m7Imq7E3hhPtHKR4/ZHsjrK7Ok6ZKXxT4M1+srp7R7y/ZGx2ds+OnYGRNDWjxJ5uPEr0Fdca1tiji22ztluk8kpOVggAQAIAEACABAAgAQAIAEAUW1t2Y5iXxkwy+8zR3326H5rFqNDXd9GbaNdZV2fdezM3V089MfpmEtH2sV3N7XDVveuDqOm2V913R1ar6rvlff2Y9S7QDhcEOHMLnSg1yTKlomMka7Q+OSjaUtSQ4YkbRdwkxKNrJ3CTCowTvEmFGBt5zolAbjnRoJ3BgQGRLiAglDRcpwPgSSpwGBmeoawXc4DtTRg3wOotiqOmnqfqYy1v95Ldre1o1culp+m2Wd32RVbqKqvmeX7I0Wyt2I4iHykzSj2n6N+43QLu6fQ1U+Ms5V+uss7LsvoXy2mIEACABAAgAQAIAEACABAAgAQAIAEACAKbaG7NPMcWHo3+/GcB77ZHvCy26OqzlGurW3V9k8r2ZTVG7NRH9VIyUcpAWO8RcH4Ll29H/wZuh1GuXzxx+RCfJUQ/WQSt62gSN8WrBPp98PBoU6LOJL+Dse32aEtvyddh+KzuuceUS9Nnglx7Ujdy7iCk/NFb080OeeM5H4fqo7EelM4atvAH4JexKqkMvq+oBLgdVEaWtb7T2jvAUqDfgsVfsiMdpR3s12I8mguPwCsjp7JcIbY1z2JMMVRJ9VTydslox2+lmtdfTLp+CqV9MPmkv07k+n3Ynf9dK2Me7EMR/E7TwXRq6Ol87Ms+owXyRz+Zc7P3bp4TiDMb/fk9N3dfIdy6dWkqr4Rht1l1nZvt7It1pMoIAEACABAAgAQAIAEACABAAgAQAIAEACABAAgAQAIAZmpmP8AXY133mg/NK4RfKGjOUeGQJd3aV2sEfcMPyVT01T5ii6OrvjxJjDt0qT+6t2Pf/zKt6Kh/wDUsWvv/wAv4E/+EKX3Hfjf+qj8DR/iT/5C/wB/2Qtu6dIPsr9rnn/cmWipX/Uh6/Uf5fwSIdgUzPVgj72g/NOtPWuIoqlqrpcyZPihazJrQ3sAHyVqilwilyb5Y4mIBAAgAQAIAEACABAAgAQAIAEAf//Z"/>
          <p:cNvSpPr>
            <a:spLocks noChangeAspect="1" noChangeArrowheads="1"/>
          </p:cNvSpPr>
          <p:nvPr/>
        </p:nvSpPr>
        <p:spPr bwMode="auto">
          <a:xfrm>
            <a:off x="1679575" y="-1790700"/>
            <a:ext cx="417195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QEhQUEBQVFBQUEBUUGBcUFxUUFxUUFRQWFxUVFRcYHCggGB0lGxQUITEhJSkrLi4uFx8zODMsNygtLisBCgoKDg0OGhAQGywkICQsLCwsLCwsLCwsLCwsLCwsLCwsLCwsLCwsLCwsLCwsLCwsLCwsLCwsLCwsLCwsLCwsLP/AABEIANQA7QMBEQACEQEDEQH/xAAcAAABBQEBAQAAAAAAAAAAAAAAAgMEBQYBBwj/xABKEAABAwIDBAUIBwUGBAcAAAABAAIDBBESITEFBkFRE2FxgZEHFCIyQlKhsSMzQ3KSwdFiY6Lw8TRTc4KywhXS4eIWRFSDk6Oz/8QAGgEAAgMBAQAAAAAAAAAAAAAAAAIBAwQFBv/EADIRAAICAQMDAgQGAgIDAQAAAAABAgMRBBIxBSFBE1EiMmGRFHGBobHRUsEjQhXh8UP/2gAMAwEAAhEDEQA/APcUACABAAgAQAIAEACABAAgCPV10cIvLIxg/acB4X1SSsjH5mPCqc3iKbKebe+AfViSU/u2G3i6wWSzqNEPJrj065/NhfmyJJvRM76umA65JB8mhY59ZgvlRfHp0V80/siO/bVY7jAzsa53zKzS6zLwi1aGhe7GztCsP/mAOyJn5qp9YtHWl0/+P7ifO6r/ANSf/jYl/wDL3E/hqP8AH92dFdVjSoB7YmKV1e5EPS6d/wDX9x1m2qxvGF/a1zfkVdHrU/KEehofGUSI96ZW/W01+uN4P8Llph1mD+ZFUumxfyz+6JtPvbTuNnl0R5StLf4tPit1evon5M8+n3R4WfyLqCdrxiY5rgeLSCPELWpJ8GOUXF4awOKSAQAIAEACABAAgAQAIAEACABAAgAQAIAEAcc4AXJsBxKhvAJZ4KCu3riaS2Brp3j3MmA9bzl4XWG/qNVXnLN9XT7Jd5fCvrz9inqK+qm9eQRN92HW3W85+C41/VrJdo9jdXpaK/GX9f6Isez4wb4cTvef6RPeVzZ3znyzRveMIlhqpyLk7ZBAWQAWQAWQAWQByyAOWQSJcwHIi/bmpTxwSmRhQhhxROdE7nGS3xGhWirV21vsyZNTWJrP5ljS7w1EOUzROz3mejIO1uju6y7Gn6x4sRjs0Fc+8Hh/Xg0ey9sQ1I+ifcjVpyc3tac12ar4WrMWcy7T2VPEkT1cUggAQAIAEACABAAgAQAIAEACABAFJtjeOOE4IwZZfcacm/fdo35rHqdbXSu/Js0+inb3fZe/9GbqjLUm9S+44RMu1g7eLu9ed1PUbLXhdkdWuqun5F393yOxxhos0ADkMlzm2+Rm8kmGke/1Wnt0HiVZCic+EVTuhHlk2PZDvacB2ZrVHQSfzMzy1i8IkN2SziXHwC0R0Na5bKnq5+BwbMj5HxKf8HT7CfibPcDsyPkfFD0VIfibBt+yW8HEdtiq3oIPhjrVy8ojSbKcNCD8FRPQTXyvJbHVxfKIksDm+sCP55rJOqcPmRojZGXDG7Ksc5ZAHCEEnCEEiSFIEaekDiHC7XjR7ThcO8K6q+dbzFj7u2H3RZ7O3lfDZtX6TNBM0af4jRp2hd/SdUUvhs+5gv0Cl8VX2/o1kUocA5pBBFwRmCOorspprKOS008MWpIBAAgAQAIAEACABAAgBE0rWNLnkNaBck5ADmVDaSyyVFyeEY/ae3pKm7acmOHQyaPf9z3R16rha3qmPhrOxp9FGv4rO79vb8yJTUzYxZot8yeZPFcCc5TeWbJSb5LCloHPz0HM/kFZXp5T+iM1mojDtyWtPQMZwueZ/Rb66IQ+phnfORLutG4pC6ncB26NwBdTuALo3AF1O4AujcAFGc8gRJ9nsdp6J6tPBZbNLXPjsXQ1E4/Uq6ijczXTmNP+i59unnXzwba7ozI5CoLcnLIJEkIJOEIJG3N5pkyUxFDVSUbrw+lETd0R+LozwPVxXV0XUJVPEuBL6IXrv2l7/wBm02btCOoYHxOuD4g8Q4cCvS12xsjuicK2qVUtskS1YVggAQAIAEACABADFbVshY58jg1rRmT8hzPUlnNQjukPXXKySjFdzEV9Y+tdeQFsIN2Re9ydJz7F5jXdQlY9seDu0aeNC7d5e/8AQ9DESQGjuXKScmNKSSyy4pKANzdmfgP1WyulR7swW3uXZcCNt7egomY6iQMB0GrnEcGtGZWyEZTeIlMK5TeEY5vlPMz8FJRyy58XAHqJDQbd5V7oUVmUsGhaR+WbrZs75ImOlj6J7hd0eIPwnliGRWeTSfZmWUUn2JV1G4jBWbelqmxjzFkT5C6x6Zxa1rbHMW1N7ZKytxz8Q0FHPxGA2pWbejJJwgfumwub/ECVcrKFybIVUy4INN5S66ncG1cTX9TmmF55kEZHwVqqrmsxZMtJHx2N/uzvpTV9mxuwS2+qksHdeHg8dionXKBksolDk0V1VuKsBdG4MBdTuDAEozkCvq9ng5syPLh3clju0yfeJpr1DXaRWObbVYGmuzNqaYkhQMJIQSJIQSIIUkoYikfTydLBr7bPZkH5O5FdDR6yVMvoRbVG6O2X6P2NtsraLKmMSRnI5EHVrhq1w4FerqtjZHdE4N1MqpbZExWFQIAEACABADVTO2NrnvIa1ouSeASykorLGjFyajHkwtbWOrHiR4Iiafooz/8Ao/rPwXl9frnbLbHg79FCojhfN5f+iTTwF5sP6LmRi5MJzUVllzTwhgsO881rhFR4ME5ubyyr3r3iZQQGR3pPPoxs4vf+QGpP5kLRTW7JYCutzeDzXYu79RtaY1FW52F3cXN4BvuMGfbw5rVdqY1L06+Td8NcT1TY2yIqVgbE1rbchb+e3VYMtvMnlmO22U/yLHEpyU4O4lOSMEGs2iY3WLL5XBvr8EkrHF4wX1UKazkabtocWHuIKX1vdFj0b8MYqmUtQC2RosdQ5uXfwQrIZynhkqN9f1MhtryaNd9JQyBjgcQFzhuMxhcM2nrC3VauS7S7oZahcSWCfuvvZNDI2k2q0xynKOZ3qy8A1zhkTycNdDY2u9lakt9f2KbKU1ugbzEsuTNg7iU5IwGJGQwdujIYI1XTB45O5/qqra1NfUtrscH9CokYQbHIhYGmnhm6Mk1lCCEo4khBIghSSIIUoYZpqp1JJ0rAS05SsHtN94ftBdLQax0yw+BbqVfDa+fDN7TVDZGtewhzXAEEcQV6qMlJZR56UXBuMuUOphQQAIAEAYfb20PO5ejafoInZ/vJB82j5rz/AFPW5fpxO5o9P6UN8vmf7I5BEXGw/ouElll05KKyy5gjDBYf1V8cJdjDJuTyxbpAASTYAXJPADUpl3Fwed0ezXbZqjVTXFJGSyFp+0DTmbcicyeOQ4LoTs9CGyPL5NKkqo4XJunVMcIwtGnBv5rmuaRXGqdjyxiHabnva0Bovw1NhqhSk++Ow86Iwi233LTEnyZsEHbVHHPC5kznNjyc4se6IgNz9dpBAyzVtVkoSzHkVxz2MFsrcunrZelayRlI0kMxyyukqTfN93OJYzLK2Z+Xo9JVOa3WY+xm1FkaltXeX8F+fJ3Rew2aM846idv+6y2uit8xX2MS1Fi8jFVuY6FpfDtCohawEnpzHNGANS7GAQOu6zWdP08+Yo0V625PszHUm/8ALDI5tm1MbTbpoA6EuHMMf63wXKu6ZUn/AMcsfmdOGoskvjjk2mzd5aPabOilDZNCY5G2e0jiWH5tWCcL9O8y491wNGMZd63h+xsI5AQC3MdSq3ZKXFp4YvEjJGAxKchg7iRkjAYlOQwR6uDGLjUfzZVWw3L6llc9rKshYzamIKgYSQgkQ4KRht4TIZEndfaHm8vQO+qlJMf7EnFnYeHX2r0HS9X/APnIx6/T74+rHlc/kbVd04oIAEAUG920zFGIozaWa7QfdZ7b/DIdvUsOv1Po19uWbtBp/UnulwjO0sAaA1ugyC8jKTk8s7E5eWXNNFgHXxTLsYpy3MexKcleBMoDmlrgC0ggg6EEWIPUpUsd0GCh2ztyGjiAuI422Y0NGbuAZG0ZnsCtrrt1E8R7su2xrW+xnnO9m89YCGNZ5qHjEGEtNQWHR7xn0QPAZFdunplVKzZ3f7GZ6udrxX2RW7ubZqKSTpmxQyyWIL5TK6Qg6jHjsNOSe6Fdi25aX0JVUsZPRdg+UiGZwjqmGlkJsC4h0TjyElhbvA7VzbdDOKzB5X7kPtyWO1Sa+oFI0/QRBslSR7d844L9ep6gtPTNJvlvkJfb6MM+XwaqKIAAAAAAAAZAAaAL0vBxO7eWPNjS5HUTyzeKpl25X+YU78FNC49I7Mh74z6bnAes1p9EN4nPlbLbNyexG+iuMI75FztXyUtZA40crjO1t2iYNLHkez6IBbfnnZV/hovyW/jJex4nNtB5ddwDXNORALXsI5OBuCnVEUsFcr5S5N5uV5RXMIjqzcZAS6D/AN0f7h381ydZ0zHx0/b+jTXqFP4bPueu01UJG4mlcbJZKDi+49iU5EwGJTkMBiRkMHcSMhghVsWeIcdVRbHyX1S8MhkKk0CCEDCSgkbITIZEWrgxtI0OoPEOGhHera5uEsosizZbubS85ga53rt9B45Pbr46969jprlbWpHn9VR6Njj48fkWi0GY4421QB57JVecTSTnQnBH1RtOXic15LqGo9Wx+x6Smr0alDzy/wAyxoo/aPcueiq2XgmXU5KcBdTkjBRbzbdZTRlzrnMNDW5ukkcbNjYOJJV2nolfNQiWZjVHfIrIdl+YwS7T2iBJVMjLo49WU+KwZFGNMRJaC/X8/Y6eiGmrxE4dts77O5S+SsRPrHz15a6aRpeHSWw9KXDS+QIGTeVslnhYp2d/0N1tbrqW39Rvy5VVP08LaZzelDX9MIiALej0ePD7XrddrdS07I5zgyqyWMZPNYJnEhpOIHIh2Ytx7EtkYpZLKpzclE+iNx9jea0kbSLPeBI++uJwFgewWHcrqIbIGTVWepY8cLsjSsYnbKkiPt2q83paiYaxU8snexhI+SrlItjHLPD/ACe7fbsx7Z5g5zCzBIRm60jmkvHMg59eaxVyfrHUugvRPU9s+VHZ8MLpIp2zyYfQjjvic62Qdl6A5krac4+cppS9znO1c4uPa4kn4lAx2nkwuB1F8wdCDqD3JZrMWTF4aPR90N4HUMoglcTA42jc4/Vk/ZuPungeHZpwdXp/Wi7IL4lz9fqdOPwfBLh8fQ9XimDhcLjZCUMPDHMSnJGAxIyRg7iU5DAl+YI5qG8oF2eSucFQa0xJUDCCgkQ4KRkNPCYZD+7dV0NVhPqTtt2SMFx4i4Xc6TfiWx+TLr6t9W7zH+DcL0Jwyj3xrDHTFrT6UrhE3/N6x/DiWPXW+nS2bdBVvuWeF3M1TRWAaNAAAvHyeXk7U35LVuQskMj7ncSCMDFZUYW62y15DiU0U28IeEe+XwUe5WzfP5/P5R9DGXMpGHQ2yfUkczYhvIZr2Gg0q09ffl8nI1l7tnhcIl+WVhGzHW085gxdnSD88K12P4WVaeOJo8mr48VLIBnkCewOBPwXMpeLlk6uoWangyjWgaZLqnKL7cmg84rIWHMGVt/u3u7+EOVVndqPuy6p7VKXsj6WjatTOciTGxVtlsUR9vUPnFLUQj7Wnkj73sIHzVbLY9mfNVLGZacstZ2G1jkQ9vA8sxZYG9luWdVrfVhFARbVdJPJywQBq9gbg1dVT+dsazoA4nN1nuaw+m5jbZgWIzIvY96WPEW0NDDkkyNvC8FjvH4rnad4lk6l6Thg9P3TrZKeR9FVG8kLWlrj9rA76uXPiPVd1hc3qek9Ke+PD/kr09vrQw+UbDEuVkfAYkBg7iUhgMSAwRZxmq5cl0OBkpR0JKBhDlJI05MhkQq4lrQ9vrRubIO1hv8AK60aazZYmWJKScX57Ho1NMJGNe3RzQ4dhF17OMspM8xKLjJxfgyO9s+OpjZwiiLz955sPgFxOsW8QOx02GK5T9+wxSjO688zTYSsSgqwGJAYMrvLjq5IqKIkOq3kPcNY6Vmczu8eiOty7HSdNvs3viP8lOts9OvYuWeoUNGyFjI42hrGMDGtGjWtFgB3BembOMkV2+OxfPqKen0dJH6BPCRpDmH8TQlfceLw8nz5s6qdGXRytLXscWPY7Vrhk5pC5tteGdeualEi1uw2uOKFwAPsuvl2EcFfXqmliaM1mky8xNH5LdmmPaEeIgnDI70b5WjcOI/aV1dqssWCq2p10yz5we7RBa2c2JKjCqZchagY8S8pm6zqGofVwtJpZ34pMI+olcfScQPYcc78CT1LPdXuWUbNNdt7Mx1VQx1HpXwuPtDMHtHHtWeF06+3g0WaeNndEVu7vOUW6mm/xKues9olK0b8s1VDvJNSUppIZCIiHa2LgHklwa7gDc+Kp9eyWUXLTVxwyt3V2G/alWyJoJhje187vZawG+C/vOtYDtPBXUV+SvU3JLCPT/KbRmNkVdGPTpH3fbV9M8gTN7rh3+UrRqqFdU4M5+ntddiZY0FSHtBBvkLHmDoV4iScXhncnHvleSTiS5EwdxKchgLoyGBmU5qGPEaKUdCSgYbKCRtyZDIZkbe4PHJMuzLEzTblz4qRgOsZdGf8py+BC9jop7qUcPqENt7+vczdbJjqqh373ox2RgD53Xn+pz3XM62mjtogv1+4/Acly2EuR3EoFwInfl2qUNFdyF5OKbp6isrXadJ5pD/hwn6Rw+9IT+Fey0FPpUJeX3OHq7PUtZ6GtRSCAMTvz5Ootou6aJ/QVNgC8DE2QDQStyueGIZ9uiWUVLksrtcODz5/kv2m02BpSPe6V4HgY7qn8OjStWXO7G6k2zK6lNRLHI6dk4tGHYWFkd7YnWLr9g0T1wULFgrttdlMvpg9SiWtnPiS2KplyOqCRMsYcC1wDmkEEEAgg6gg6hAHm23vJHE9xfQTGmJNzG5vSQ3/AGRcOZ4kdSrlXGXJfC+UTNv8l+1AbB9GRz6SYeI6JV/h4l34x+xZ7K8j0jiDXVQw8Y6YEX6ulfnbsanjTFFc9TJ8Hpeydjw0cQhpo2xxjg3ieLnE5uPWVcjLJ55EbRpWzRvieLtkjdG4Hi17S0/Aq1FD5PPdwZ3ebRNf68RfTu7Ynln+0Lx3U69mokvfuei08t9CfsayxXOJBAASgBsoGEFAyElQSIKBhtyZDIZcmHRc7jP/ALQzlMHfjb/2r0/SpZqaOX1SPxRl9P4M9SOxY3e9NI7xeVwdXLNrZ1EtsYr2SJ0WixsRi1ApB21UGOGR41ZE9w7Q0kK7TxUrEn7kvO14ND5Pdn+bbPpI+Pm7Hu65JB0jz1+k8r3PbHY8087nk0iUYEAJkdbTUmwQA08gcMR4k/z8lJBQ7z07S6mmAwuhqR2YZAWOvzGYSvlMsh3jKPuizgfe13EEm1rfnZXsyxJLHH0tThcBbLPJp/NVtFqFyS6DMHsz7kpJ2Oa40J7kAcdJe9rjC29vH9EAKEwy1z6texBJx8vCxBOn5oIESSWNjc8uvmmRDI8j+YI7VaimR57uhTODqk4ThO0alzTzaX3uBqvMdXqlK/K9jt6OajRhmqPql19HW6uH6rmqlennyTv+LAHrBHaqJVyjyWxknwIKQYQUDCSgZCCoJEFAw25MhkMuTDolbtT4JajrEXyeu90uWIMxa+OVD9f9FTso/Rt67n+IrjX/ADs6FnJYxlUMpY4lFKzeFmKnmA4wP/0lX6d4sT+oy4NfuvOH0lM4caaE/wD1tXuI94pnmbO1jX1LoFKyUdQSIkyIPI/khEDQeGknLU9Wtv6KQIe0qXp45G6BzDY8MWRafFoKGsomMtskyt3a2mKmGN/tdI5jwci17SQ4EcOfenhLdHIlsNk8F0HZSf4g07GKGgTHWG+Dv+SUYbJOAWJGbtOouQA885uJH2Yv1+sgBsk4gWi4w5DQW4jt/RACJBYA+kPTHok6Z8EAcc44pLa4Rh8OHfZOkI2VW29oCmppZZb2aBhDjclxIDR3uI+KJyUYtsKoOclErKCF0LWkut6IN7i2I5uJHHNeZv8AUsszHg7OFt2pD8W02YXHC59pQCWNNr+iL58j8kKGF8TRHpMSKhxkcHMeMsQcbWIvoLHgsOpqluznJbFRUeR0rGMIKBhJQMhBUEiCgYbcmQyGXJh0O7CZeWe3uxfJ67nTF8DMmu4j+v8Aor9mizLcnOHg4rlahYsaN0nnuT2LOypjjUoo3UsBFjoQQewpoPDyTH2H/J5VXpRE4+nTSPgd2NcSw/hLV7jSTVlSZ57XQ2XP6mtjkVzRnUh4PSYHydxIwTkac8gki2fNSkQ5EeV5Opy5D806RVKRiKvaEez9o2LrRVjQ940EUwOBsp5B+h681S5KuzHua4wldTnzH90bSMD+SVoaMaY+0D+SUjRYpDjWhJgbI3M9rT+pPNGAyIMoPDjzOv8AJU4DIyJwc8z1nPu1KZIRsYlqWgEkjLO9zceiDr3pm0llipOTwuTK7XiO0HRlrnNhieXhz7kPc0XDwNSAL2XE1usVi2w4Oxpqo6b4rO8vb2LCno44RqXG9ruc43cTa39BZch+pxnsXSudj4FOqQcm6ZXFzxBINrcgqvSm1jJKS5YjpT+WpNvHTTRJZGcV3Y8VFjgkWbuWbRWJGSMCSglCSgkQUDDbkyGQy5MOi03KixPqXHTFG38LXE/6gvR9Jh/xtnO6nLGxL6lMGYJZ2e7USeBNx8CuTr47bmb6nuqi/oh9iwksdalYjE1M7WD03BoOWfNTGLb7BFNvsU1DtRtLV9I114agBktrnA9vqSEcrZE969F0rUOv4J8GTqGklZDdFd0egskXocZ4POZa7MdEqjaMpHelUbSdwh0ilIVyK7a+1Y6aJ0sps1o73Hg1o4kngiclCO5k1wlbLbEzmytlGds0tYwGSqFnMP2cQ+rjHIjU9fYvIa3Wuy3MfB3oQVcVGPgXsrar6F7aascTEThgqDoRwimPsuHAnIrt6DqEbY7ZcmLVaXPx1/qjYNkXVwc3I4JEuBtxxzrowTuEAAfz13U4I3DFVM2Npe82a0XJJOQUSlGEd0iYRlZJRjyyihidVOEst2QjOOM8crY392gXmNb1GVksR4O3CmNEdse8vL/0iRU1QAwsyFrdXLILlerLwy6FGe8iA6Q63N+0qfUn7mhVR9hBkOWen/UfmUztk0SqonQ/rPj/ADzKSUpPsydiXA416raBoeY5I0I0OKBRtykZCCpJG3KUMhkpkWI0G40dqdz/AO8me7uBwj/SvW9OhtpRxupSzdj2RT7fh6Osk5SxtkHaPRPyXK6tXizd7m/Qz3UJezGWlcc0seaEjKxWLmAe0XUrJGDj+jdk+Np7k6lJEYmuGJhpTHnSSFv7qTNh6hy7l0NN1G2p89ii6uFna6P6onUu3YzcTEQSDVshAHa1xyIXpdLrq717M42p0FlXePxR90SnbUhAuZogOfSM/Va98fcyenZ7Mqaze+BpwwF1TLwZAMWf7T/VaOu6ou1lVSy2aKtDbPlYX1IlJs2WeRs9dhLmm8ULTeOHrJ9t/Xw4LzGu6lK57Y8HWpohUsR+5egrlFgiqpmSsLJGh7XCxDhcFPCbi8oClio6qi/sjhUQjSCZ1nsHKKXl1OXc0vV3FbbDNbpa7e77P3JMe+cTcqmOemdx6SNxb3PZcELs16+mfkwz0Fq+XuSRvjREf2qL8VvgQr/Xr9yr8Lf/AIsjy760xyh6Sodyhje7+IgNHbdVz1lMOWPDQ3S5WBmiqX15D5WdHCx1xHfEXuGhedDbkMrniuB1LqDs+GPB16dMtLHt3k/Psiwq6i+Q0XEzkvrrx3ZAe5MkaUhhz06Q6Q2XqcDYOtejANDzHJGhGiQxyRlbRIYVWytnJEIENOTDjTymGRErpMLHEa2sO05D5q2qO6SRZHk32yKToYY4/cjAPbbP43XtKobIKJ5q+z1LJS92Ue/FPZsU4+zfhd9yTL528Vg6pVvq3exu6ZZibg/P+imiFyvKyOpIecUqQiGXPViQ6Q2ZE20fB1sijBDiLrIGVLMEoubZO4jqPMJoTcHlFSTreY8exX0GyKYO6OWnhEgzBwNs8e8OvmFZO6zG6Mngice26PBoKeFsYsxrWjk0Bo8As0pSlyygeCUgUEAdBUinbqQOlSmQNGmZqWNv90fom3y9wIG1JC4tgiyLxdxHsRjU9p0Tw43SL6opfG/H8kkAMaGMFmgWHYqJScnlkJNvLIshUouRGkKdFqRGe5WJFiQyXqzBZgUxyVoVokRlIytkmMqtlbJMZVbKmdkKhERGSmQ6GnlSOjuy6bp6qJnsxnpn/wCX1B+Ky6vTKN9mX4KtXb6dLfl9j0BeoPOkevpRNG+N2j2lp6rjXu1SWQU4uL8j1zcJqS8GB2fibijf68ZLHd2h7wvGaqp1zaZ6SUlKKkuGPyFUohEaRytSLUiO6ROkWJCmPUNENEmNyraKmibCQbXAuNDxF9bKplE1jgkgqCoUCgBQKCDt0EHUEFcNpFkpjmAaHG8btGuHuknRyv8ATzHdH9Sz08xzH9SyuqSsQWDM2FyLXtnbldGe2Cckd4SFsSPIrEWoiyBWIsRGkCsRaiO5qsTLExbAlYrJMYVbK2So1WypkmNVsqYl5UEpDTinQ6GJpA0EnQC5TRWXgdLJpdztnmOIyvFpJiHnqZ7DfDPvXrdBR6VX1ZxeoX+pZtXC7GgW4wAgDI73UXRPbUsHomzJbctGv7tPBcbqul3x3o63T7sp0v8ANf0Vr151HRRElCtiWxIr2q1MtTHIwlZDJcQVUilkqIqllMiWCoKRQKAI0m1IWktdKwEZEFwBBViqm1lIlVyfdIZft6AfaAnk0Fx+ATLT2PwT6U34E/8AE5JPqIHfel+jb221Kb0ox+aX2D04r5n9hH/C+lI86k6Q8I2+iwdwzPaVPrbV/wAawTv2r4Fj6k6goWw3DHPINrBzi4Nt7t9FVOxz5ElJy5Jd1WIR3JSxDEgTosRHkanTLUyM9isTLExssTZGydaxQ2Q2PxtSNiNkhgSMrbHrpBBslSiRpxUjoVsqg87mwkXiiIdJyc72Y/1XX6bpPUlulwinV3+jX2+Z8f2b9emPPAgAQAieIPaWuALXAgg8QdQokk1hkxk4vKMBVUjqWToX5sNzE48W+4esLyuv0jpnlcHoqLlfDcufIiRiwpl6YyY06Y+TrY1DZDZIjakbK2x9oVTK2SAVBWKBUkDE0bNSxp6yAU8ZS8MmOX5BkrW+q0DssFLy+WN6bfk46ZztPgjCRKglyPQRWzOqVsSUs9h66UrC6CRtyVkobe1Sh0xh7U6ZYmNOYmTHTEdGmyTk6GKMhkcaxK2I2OtFkrYpxxUANuKYZIjkPke2KHOR/gxvF7uoLXpdNK6aSJnONcXOXButkbObTRNjZwzJ4ucdXFetpqVUFFHnbrpWzcpE1WlQIAEACAIO19mMqYyx/a1w1a4aOCqupjbHbIuoulTPdEw7mvheYZxZ40dwkbwc39F5TVaWVEsPg9BXZG2O+H/wdwLJkbJ0RqMkbhxrUrYjY4EpAsFAp0FBGBV1JBzCOQRlk5YoZaIIO3QQF0AF0ABKgBKjBIhzFORkxssTZGyJwIyTk6GIyGTtlBBwlBI24phkiNI9znCOJuOR2jeX7TuQC0afTyulhDNxhHdJ9jY7v7GbSsNzilfm9/M8hyaF6zTaaNEcLk4Oq1Mr5fRcItlpMoIAEACABAAgCBtjZTKpmGTIjNrh6zHcwfyVN1EbY7ZF1F86ZbomJqIpKZ/R1Gp9SQerIPyPUvL6vRTpf0O/VbC6O6H6r2HmvWDBLQ4EoooFBAoFQQdBQB26CDt0AdugjAXUhgLoALoDAXQGDl1AYC6CThKAEkoJEkoJEkqSRDnJhkhiMPmf0dOMT+JPqxjm4/ktml0c7pdgsnCqO6b/APZsdh7EZStNvSkd68h1ceQ5DqXqdPpoUxwjhanUyvl348ItFoMwIAEACABAAgAQAIAYraNkzCyVoc08D8xyPWEk4RmsSQ9dkq5bovDMZtPYktLdzMU0PjJGOse0OtcHWdMcfirO1p9bC3tPtL9mMUlWHC7TcdS4koNcmmcGTW2dokwUvK5AxoDccMagnccsUE5QXQAXQB26CAugAugAugk5dAHLoA4SgkSSpJEkqcBgZnqGsF3EAdaaMW+B4xbH9m7Imq7E3hhPtHKR4/ZHsjrK7Ok6ZKXxT4M1+srp7R7y/ZGx2ds+OnYGRNDWjxJ5uPEr0Fdca1tiji22ztluk8kpOVggAQAIAEACABAAgAQAIAEAUW1t2Y5iXxkwy+8zR3326H5rFqNDXd9GbaNdZV2fdezM3V089MfpmEtH2sV3N7XDVveuDqOm2V913R1ar6rvlff2Y9S7QDhcEOHMLnSg1yTKlomMka7Q+OSjaUtSQ4YkbRdwkxKNrJ3CTCowTvEmFGBt5zolAbjnRoJ3BgQGRLiAglDRcpwPgSSpwGBmeoawXc4DtTRg3wOotiqOmnqfqYy1v95Ldre1o1culp+m2Wd32RVbqKqvmeX7I0Wyt2I4iHykzSj2n6N+43QLu6fQ1U+Ms5V+uss7LsvoXy2mIEACABAAgAQAIAEACABAAgAQAIAEACAKbaG7NPMcWHo3+/GcB77ZHvCy26OqzlGurW3V9k8r2ZTVG7NRH9VIyUcpAWO8RcH4Ll29H/wZuh1GuXzxx+RCfJUQ/WQSt62gSN8WrBPp98PBoU6LOJL+Dse32aEtvyddh+KzuuceUS9Nnglx7Ujdy7iCk/NFb080OeeM5H4fqo7EelM4atvAH4JexKqkMvq+oBLgdVEaWtb7T2jvAUqDfgsVfsiMdpR3s12I8mguPwCsjp7JcIbY1z2JMMVRJ9VTydslox2+lmtdfTLp+CqV9MPmkv07k+n3Ynf9dK2Me7EMR/E7TwXRq6Ol87Ms+owXyRz+Zc7P3bp4TiDMb/fk9N3dfIdy6dWkqr4Rht1l1nZvt7It1pMoIAEACABAAgAQAIAEACABAAgAQAIAEACABAAgAQAIAZmpmP8AXY133mg/NK4RfKGjOUeGQJd3aV2sEfcMPyVT01T5ii6OrvjxJjDt0qT+6t2Pf/zKt6Kh/wDUsWvv/wAv4E/+EKX3Hfjf+qj8DR/iT/5C/wB/2Qtu6dIPsr9rnn/cmWipX/Uh6/Uf5fwSIdgUzPVgj72g/NOtPWuIoqlqrpcyZPihazJrQ3sAHyVqilwilyb5Y4mIBAAgAQAIAEACABAAgAQAIAEAf//Z"/>
          <p:cNvSpPr>
            <a:spLocks noChangeAspect="1" noChangeArrowheads="1"/>
          </p:cNvSpPr>
          <p:nvPr/>
        </p:nvSpPr>
        <p:spPr bwMode="auto">
          <a:xfrm>
            <a:off x="1679575" y="-1790700"/>
            <a:ext cx="417195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QEhQUEBQVFBQUEBUUGBcUFxUUFxUUFRQWFxUVFRcYHCggGB0lGxQUITEhJSkrLi4uFx8zODMsNygtLisBCgoKDg0OGhAQGywkICQsLCwsLCwsLCwsLCwsLCwsLCwsLCwsLCwsLCwsLCwsLCwsLCwsLCwsLCwsLCwsLCwsLP/AABEIANQA7QMBEQACEQEDEQH/xAAcAAABBQEBAQAAAAAAAAAAAAAAAgMEBQYBBwj/xABKEAABAwIDBAUIBwUGBAcAAAABAAIDBBESITEFBkFRE2FxgZEHFCIyQlKhsSMzQ3KSwdFiY6Lw8TRTc4KywhXS4eIWRFSDk6Oz/8QAGgEAAgMBAQAAAAAAAAAAAAAAAAIBAwQFBv/EADIRAAICAQMDAgQGAgIDAQAAAAABAgMRBBIxBSFBE1EiMmGRFHGBobHRUsEjQhXh8UP/2gAMAwEAAhEDEQA/APcUACABAAgAQAIAEACABAAgCPV10cIvLIxg/acB4X1SSsjH5mPCqc3iKbKebe+AfViSU/u2G3i6wWSzqNEPJrj065/NhfmyJJvRM76umA65JB8mhY59ZgvlRfHp0V80/siO/bVY7jAzsa53zKzS6zLwi1aGhe7GztCsP/mAOyJn5qp9YtHWl0/+P7ifO6r/ANSf/jYl/wDL3E/hqP8AH92dFdVjSoB7YmKV1e5EPS6d/wDX9x1m2qxvGF/a1zfkVdHrU/KEehofGUSI96ZW/W01+uN4P8Llph1mD+ZFUumxfyz+6JtPvbTuNnl0R5StLf4tPit1evon5M8+n3R4WfyLqCdrxiY5rgeLSCPELWpJ8GOUXF4awOKSAQAIAEACABAAgAQAIAEACABAAgAQAIAEAcc4AXJsBxKhvAJZ4KCu3riaS2Brp3j3MmA9bzl4XWG/qNVXnLN9XT7Jd5fCvrz9inqK+qm9eQRN92HW3W85+C41/VrJdo9jdXpaK/GX9f6Isez4wb4cTvef6RPeVzZ3znyzRveMIlhqpyLk7ZBAWQAWQAWQAWQByyAOWQSJcwHIi/bmpTxwSmRhQhhxROdE7nGS3xGhWirV21vsyZNTWJrP5ljS7w1EOUzROz3mejIO1uju6y7Gn6x4sRjs0Fc+8Hh/Xg0ey9sQ1I+ifcjVpyc3tac12ar4WrMWcy7T2VPEkT1cUggAQAIAEACABAAgAQAIAEACABAFJtjeOOE4IwZZfcacm/fdo35rHqdbXSu/Js0+inb3fZe/9GbqjLUm9S+44RMu1g7eLu9ed1PUbLXhdkdWuqun5F393yOxxhos0ADkMlzm2+Rm8kmGke/1Wnt0HiVZCic+EVTuhHlk2PZDvacB2ZrVHQSfzMzy1i8IkN2SziXHwC0R0Na5bKnq5+BwbMj5HxKf8HT7CfibPcDsyPkfFD0VIfibBt+yW8HEdtiq3oIPhjrVy8ojSbKcNCD8FRPQTXyvJbHVxfKIksDm+sCP55rJOqcPmRojZGXDG7Ksc5ZAHCEEnCEEiSFIEaekDiHC7XjR7ThcO8K6q+dbzFj7u2H3RZ7O3lfDZtX6TNBM0af4jRp2hd/SdUUvhs+5gv0Cl8VX2/o1kUocA5pBBFwRmCOorspprKOS008MWpIBAAgAQAIAEACABAAgBE0rWNLnkNaBck5ADmVDaSyyVFyeEY/ae3pKm7acmOHQyaPf9z3R16rha3qmPhrOxp9FGv4rO79vb8yJTUzYxZot8yeZPFcCc5TeWbJSb5LCloHPz0HM/kFZXp5T+iM1mojDtyWtPQMZwueZ/Rb66IQ+phnfORLutG4pC6ncB26NwBdTuALo3AF1O4AujcAFGc8gRJ9nsdp6J6tPBZbNLXPjsXQ1E4/Uq6ijczXTmNP+i59unnXzwba7ozI5CoLcnLIJEkIJOEIJG3N5pkyUxFDVSUbrw+lETd0R+LozwPVxXV0XUJVPEuBL6IXrv2l7/wBm02btCOoYHxOuD4g8Q4cCvS12xsjuicK2qVUtskS1YVggAQAIAEACABADFbVshY58jg1rRmT8hzPUlnNQjukPXXKySjFdzEV9Y+tdeQFsIN2Re9ydJz7F5jXdQlY9seDu0aeNC7d5e/8AQ9DESQGjuXKScmNKSSyy4pKANzdmfgP1WyulR7swW3uXZcCNt7egomY6iQMB0GrnEcGtGZWyEZTeIlMK5TeEY5vlPMz8FJRyy58XAHqJDQbd5V7oUVmUsGhaR+WbrZs75ImOlj6J7hd0eIPwnliGRWeTSfZmWUUn2JV1G4jBWbelqmxjzFkT5C6x6Zxa1rbHMW1N7ZKytxz8Q0FHPxGA2pWbejJJwgfumwub/ECVcrKFybIVUy4INN5S66ncG1cTX9TmmF55kEZHwVqqrmsxZMtJHx2N/uzvpTV9mxuwS2+qksHdeHg8dionXKBksolDk0V1VuKsBdG4MBdTuDAEozkCvq9ng5syPLh3clju0yfeJpr1DXaRWObbVYGmuzNqaYkhQMJIQSJIQSIIUkoYikfTydLBr7bPZkH5O5FdDR6yVMvoRbVG6O2X6P2NtsraLKmMSRnI5EHVrhq1w4FerqtjZHdE4N1MqpbZExWFQIAEACABADVTO2NrnvIa1ouSeASykorLGjFyajHkwtbWOrHiR4Iiafooz/8Ao/rPwXl9frnbLbHg79FCojhfN5f+iTTwF5sP6LmRi5MJzUVllzTwhgsO881rhFR4ME5ubyyr3r3iZQQGR3pPPoxs4vf+QGpP5kLRTW7JYCutzeDzXYu79RtaY1FW52F3cXN4BvuMGfbw5rVdqY1L06+Td8NcT1TY2yIqVgbE1rbchb+e3VYMtvMnlmO22U/yLHEpyU4O4lOSMEGs2iY3WLL5XBvr8EkrHF4wX1UKazkabtocWHuIKX1vdFj0b8MYqmUtQC2RosdQ5uXfwQrIZynhkqN9f1MhtryaNd9JQyBjgcQFzhuMxhcM2nrC3VauS7S7oZahcSWCfuvvZNDI2k2q0xynKOZ3qy8A1zhkTycNdDY2u9lakt9f2KbKU1ugbzEsuTNg7iU5IwGJGQwdujIYI1XTB45O5/qqra1NfUtrscH9CokYQbHIhYGmnhm6Mk1lCCEo4khBIghSSIIUoYZpqp1JJ0rAS05SsHtN94ftBdLQax0yw+BbqVfDa+fDN7TVDZGtewhzXAEEcQV6qMlJZR56UXBuMuUOphQQAIAEAYfb20PO5ejafoInZ/vJB82j5rz/AFPW5fpxO5o9P6UN8vmf7I5BEXGw/ouElll05KKyy5gjDBYf1V8cJdjDJuTyxbpAASTYAXJPADUpl3Fwed0ezXbZqjVTXFJGSyFp+0DTmbcicyeOQ4LoTs9CGyPL5NKkqo4XJunVMcIwtGnBv5rmuaRXGqdjyxiHabnva0Bovw1NhqhSk++Ow86Iwi233LTEnyZsEHbVHHPC5kznNjyc4se6IgNz9dpBAyzVtVkoSzHkVxz2MFsrcunrZelayRlI0kMxyyukqTfN93OJYzLK2Z+Xo9JVOa3WY+xm1FkaltXeX8F+fJ3Rew2aM846idv+6y2uit8xX2MS1Fi8jFVuY6FpfDtCohawEnpzHNGANS7GAQOu6zWdP08+Yo0V625PszHUm/8ALDI5tm1MbTbpoA6EuHMMf63wXKu6ZUn/AMcsfmdOGoskvjjk2mzd5aPabOilDZNCY5G2e0jiWH5tWCcL9O8y491wNGMZd63h+xsI5AQC3MdSq3ZKXFp4YvEjJGAxKchg7iRkjAYlOQwR6uDGLjUfzZVWw3L6llc9rKshYzamIKgYSQgkQ4KRht4TIZEndfaHm8vQO+qlJMf7EnFnYeHX2r0HS9X/APnIx6/T74+rHlc/kbVd04oIAEAUG920zFGIozaWa7QfdZ7b/DIdvUsOv1Po19uWbtBp/UnulwjO0sAaA1ugyC8jKTk8s7E5eWXNNFgHXxTLsYpy3MexKcleBMoDmlrgC0ggg6EEWIPUpUsd0GCh2ztyGjiAuI422Y0NGbuAZG0ZnsCtrrt1E8R7su2xrW+xnnO9m89YCGNZ5qHjEGEtNQWHR7xn0QPAZFdunplVKzZ3f7GZ6udrxX2RW7ubZqKSTpmxQyyWIL5TK6Qg6jHjsNOSe6Fdi25aX0JVUsZPRdg+UiGZwjqmGlkJsC4h0TjyElhbvA7VzbdDOKzB5X7kPtyWO1Sa+oFI0/QRBslSR7d844L9ep6gtPTNJvlvkJfb6MM+XwaqKIAAAAAAAAZAAaAL0vBxO7eWPNjS5HUTyzeKpl25X+YU78FNC49I7Mh74z6bnAes1p9EN4nPlbLbNyexG+iuMI75FztXyUtZA40crjO1t2iYNLHkez6IBbfnnZV/hovyW/jJex4nNtB5ddwDXNORALXsI5OBuCnVEUsFcr5S5N5uV5RXMIjqzcZAS6D/AN0f7h381ydZ0zHx0/b+jTXqFP4bPueu01UJG4mlcbJZKDi+49iU5EwGJTkMBiRkMHcSMhghVsWeIcdVRbHyX1S8MhkKk0CCEDCSgkbITIZEWrgxtI0OoPEOGhHera5uEsosizZbubS85ga53rt9B45Pbr46969jprlbWpHn9VR6Njj48fkWi0GY4421QB57JVecTSTnQnBH1RtOXic15LqGo9Wx+x6Smr0alDzy/wAyxoo/aPcueiq2XgmXU5KcBdTkjBRbzbdZTRlzrnMNDW5ukkcbNjYOJJV2nolfNQiWZjVHfIrIdl+YwS7T2iBJVMjLo49WU+KwZFGNMRJaC/X8/Y6eiGmrxE4dts77O5S+SsRPrHz15a6aRpeHSWw9KXDS+QIGTeVslnhYp2d/0N1tbrqW39Rvy5VVP08LaZzelDX9MIiALej0ePD7XrddrdS07I5zgyqyWMZPNYJnEhpOIHIh2Ytx7EtkYpZLKpzclE+iNx9jea0kbSLPeBI++uJwFgewWHcrqIbIGTVWepY8cLsjSsYnbKkiPt2q83paiYaxU8snexhI+SrlItjHLPD/ACe7fbsx7Z5g5zCzBIRm60jmkvHMg59eaxVyfrHUugvRPU9s+VHZ8MLpIp2zyYfQjjvic62Qdl6A5krac4+cppS9znO1c4uPa4kn4lAx2nkwuB1F8wdCDqD3JZrMWTF4aPR90N4HUMoglcTA42jc4/Vk/ZuPungeHZpwdXp/Wi7IL4lz9fqdOPwfBLh8fQ9XimDhcLjZCUMPDHMSnJGAxIyRg7iU5DAl+YI5qG8oF2eSucFQa0xJUDCCgkQ4KRkNPCYZD+7dV0NVhPqTtt2SMFx4i4Xc6TfiWx+TLr6t9W7zH+DcL0Jwyj3xrDHTFrT6UrhE3/N6x/DiWPXW+nS2bdBVvuWeF3M1TRWAaNAAAvHyeXk7U35LVuQskMj7ncSCMDFZUYW62y15DiU0U28IeEe+XwUe5WzfP5/P5R9DGXMpGHQ2yfUkczYhvIZr2Gg0q09ffl8nI1l7tnhcIl+WVhGzHW085gxdnSD88K12P4WVaeOJo8mr48VLIBnkCewOBPwXMpeLlk6uoWangyjWgaZLqnKL7cmg84rIWHMGVt/u3u7+EOVVndqPuy6p7VKXsj6WjatTOciTGxVtlsUR9vUPnFLUQj7Wnkj73sIHzVbLY9mfNVLGZacstZ2G1jkQ9vA8sxZYG9luWdVrfVhFARbVdJPJywQBq9gbg1dVT+dsazoA4nN1nuaw+m5jbZgWIzIvY96WPEW0NDDkkyNvC8FjvH4rnad4lk6l6Thg9P3TrZKeR9FVG8kLWlrj9rA76uXPiPVd1hc3qek9Ke+PD/kr09vrQw+UbDEuVkfAYkBg7iUhgMSAwRZxmq5cl0OBkpR0JKBhDlJI05MhkQq4lrQ9vrRubIO1hv8AK60aazZYmWJKScX57Ho1NMJGNe3RzQ4dhF17OMspM8xKLjJxfgyO9s+OpjZwiiLz955sPgFxOsW8QOx02GK5T9+wxSjO688zTYSsSgqwGJAYMrvLjq5IqKIkOq3kPcNY6Vmczu8eiOty7HSdNvs3viP8lOts9OvYuWeoUNGyFjI42hrGMDGtGjWtFgB3BembOMkV2+OxfPqKen0dJH6BPCRpDmH8TQlfceLw8nz5s6qdGXRytLXscWPY7Vrhk5pC5tteGdeualEi1uw2uOKFwAPsuvl2EcFfXqmliaM1mky8xNH5LdmmPaEeIgnDI70b5WjcOI/aV1dqssWCq2p10yz5we7RBa2c2JKjCqZchagY8S8pm6zqGofVwtJpZ34pMI+olcfScQPYcc78CT1LPdXuWUbNNdt7Mx1VQx1HpXwuPtDMHtHHtWeF06+3g0WaeNndEVu7vOUW6mm/xKues9olK0b8s1VDvJNSUppIZCIiHa2LgHklwa7gDc+Kp9eyWUXLTVxwyt3V2G/alWyJoJhje187vZawG+C/vOtYDtPBXUV+SvU3JLCPT/KbRmNkVdGPTpH3fbV9M8gTN7rh3+UrRqqFdU4M5+ntddiZY0FSHtBBvkLHmDoV4iScXhncnHvleSTiS5EwdxKchgLoyGBmU5qGPEaKUdCSgYbKCRtyZDIZkbe4PHJMuzLEzTblz4qRgOsZdGf8py+BC9jop7qUcPqENt7+vczdbJjqqh373ox2RgD53Xn+pz3XM62mjtogv1+4/Acly2EuR3EoFwInfl2qUNFdyF5OKbp6isrXadJ5pD/hwn6Rw+9IT+Fey0FPpUJeX3OHq7PUtZ6GtRSCAMTvz5Ootou6aJ/QVNgC8DE2QDQStyueGIZ9uiWUVLksrtcODz5/kv2m02BpSPe6V4HgY7qn8OjStWXO7G6k2zK6lNRLHI6dk4tGHYWFkd7YnWLr9g0T1wULFgrttdlMvpg9SiWtnPiS2KplyOqCRMsYcC1wDmkEEEAgg6gg6hAHm23vJHE9xfQTGmJNzG5vSQ3/AGRcOZ4kdSrlXGXJfC+UTNv8l+1AbB9GRz6SYeI6JV/h4l34x+xZ7K8j0jiDXVQw8Y6YEX6ulfnbsanjTFFc9TJ8Hpeydjw0cQhpo2xxjg3ieLnE5uPWVcjLJ55EbRpWzRvieLtkjdG4Hi17S0/Aq1FD5PPdwZ3ebRNf68RfTu7Ynln+0Lx3U69mokvfuei08t9CfsayxXOJBAASgBsoGEFAyElQSIKBhtyZDIZcmHRc7jP/ALQzlMHfjb/2r0/SpZqaOX1SPxRl9P4M9SOxY3e9NI7xeVwdXLNrZ1EtsYr2SJ0WixsRi1ApB21UGOGR41ZE9w7Q0kK7TxUrEn7kvO14ND5Pdn+bbPpI+Pm7Hu65JB0jz1+k8r3PbHY8087nk0iUYEAJkdbTUmwQA08gcMR4k/z8lJBQ7z07S6mmAwuhqR2YZAWOvzGYSvlMsh3jKPuizgfe13EEm1rfnZXsyxJLHH0tThcBbLPJp/NVtFqFyS6DMHsz7kpJ2Oa40J7kAcdJe9rjC29vH9EAKEwy1z6texBJx8vCxBOn5oIESSWNjc8uvmmRDI8j+YI7VaimR57uhTODqk4ThO0alzTzaX3uBqvMdXqlK/K9jt6OajRhmqPql19HW6uH6rmqlennyTv+LAHrBHaqJVyjyWxknwIKQYQUDCSgZCCoJEFAw25MhkMuTDolbtT4JajrEXyeu90uWIMxa+OVD9f9FTso/Rt67n+IrjX/ADs6FnJYxlUMpY4lFKzeFmKnmA4wP/0lX6d4sT+oy4NfuvOH0lM4caaE/wD1tXuI94pnmbO1jX1LoFKyUdQSIkyIPI/khEDQeGknLU9Wtv6KQIe0qXp45G6BzDY8MWRafFoKGsomMtskyt3a2mKmGN/tdI5jwci17SQ4EcOfenhLdHIlsNk8F0HZSf4g07GKGgTHWG+Dv+SUYbJOAWJGbtOouQA885uJH2Yv1+sgBsk4gWi4w5DQW4jt/RACJBYA+kPTHok6Z8EAcc44pLa4Rh8OHfZOkI2VW29oCmppZZb2aBhDjclxIDR3uI+KJyUYtsKoOclErKCF0LWkut6IN7i2I5uJHHNeZv8AUsszHg7OFt2pD8W02YXHC59pQCWNNr+iL58j8kKGF8TRHpMSKhxkcHMeMsQcbWIvoLHgsOpqluznJbFRUeR0rGMIKBhJQMhBUEiCgYbcmQyGXJh0O7CZeWe3uxfJ67nTF8DMmu4j+v8Aor9mizLcnOHg4rlahYsaN0nnuT2LOypjjUoo3UsBFjoQQewpoPDyTH2H/J5VXpRE4+nTSPgd2NcSw/hLV7jSTVlSZ57XQ2XP6mtjkVzRnUh4PSYHydxIwTkac8gki2fNSkQ5EeV5Opy5D806RVKRiKvaEez9o2LrRVjQ940EUwOBsp5B+h681S5KuzHua4wldTnzH90bSMD+SVoaMaY+0D+SUjRYpDjWhJgbI3M9rT+pPNGAyIMoPDjzOv8AJU4DIyJwc8z1nPu1KZIRsYlqWgEkjLO9zceiDr3pm0llipOTwuTK7XiO0HRlrnNhieXhz7kPc0XDwNSAL2XE1usVi2w4Oxpqo6b4rO8vb2LCno44RqXG9ruc43cTa39BZch+pxnsXSudj4FOqQcm6ZXFzxBINrcgqvSm1jJKS5YjpT+WpNvHTTRJZGcV3Y8VFjgkWbuWbRWJGSMCSglCSgkQUDDbkyGQy5MOi03KixPqXHTFG38LXE/6gvR9Jh/xtnO6nLGxL6lMGYJZ2e7USeBNx8CuTr47bmb6nuqi/oh9iwksdalYjE1M7WD03BoOWfNTGLb7BFNvsU1DtRtLV9I114agBktrnA9vqSEcrZE969F0rUOv4J8GTqGklZDdFd0egskXocZ4POZa7MdEqjaMpHelUbSdwh0ilIVyK7a+1Y6aJ0sps1o73Hg1o4kngiclCO5k1wlbLbEzmytlGds0tYwGSqFnMP2cQ+rjHIjU9fYvIa3Wuy3MfB3oQVcVGPgXsrar6F7aascTEThgqDoRwimPsuHAnIrt6DqEbY7ZcmLVaXPx1/qjYNkXVwc3I4JEuBtxxzrowTuEAAfz13U4I3DFVM2Npe82a0XJJOQUSlGEd0iYRlZJRjyyihidVOEst2QjOOM8crY392gXmNb1GVksR4O3CmNEdse8vL/0iRU1QAwsyFrdXLILlerLwy6FGe8iA6Q63N+0qfUn7mhVR9hBkOWen/UfmUztk0SqonQ/rPj/ADzKSUpPsydiXA416raBoeY5I0I0OKBRtykZCCpJG3KUMhkpkWI0G40dqdz/AO8me7uBwj/SvW9OhtpRxupSzdj2RT7fh6Osk5SxtkHaPRPyXK6tXizd7m/Qz3UJezGWlcc0seaEjKxWLmAe0XUrJGDj+jdk+Np7k6lJEYmuGJhpTHnSSFv7qTNh6hy7l0NN1G2p89ii6uFna6P6onUu3YzcTEQSDVshAHa1xyIXpdLrq717M42p0FlXePxR90SnbUhAuZogOfSM/Va98fcyenZ7Mqaze+BpwwF1TLwZAMWf7T/VaOu6ou1lVSy2aKtDbPlYX1IlJs2WeRs9dhLmm8ULTeOHrJ9t/Xw4LzGu6lK57Y8HWpohUsR+5egrlFgiqpmSsLJGh7XCxDhcFPCbi8oClio6qi/sjhUQjSCZ1nsHKKXl1OXc0vV3FbbDNbpa7e77P3JMe+cTcqmOemdx6SNxb3PZcELs16+mfkwz0Fq+XuSRvjREf2qL8VvgQr/Xr9yr8Lf/AIsjy760xyh6Sodyhje7+IgNHbdVz1lMOWPDQ3S5WBmiqX15D5WdHCx1xHfEXuGhedDbkMrniuB1LqDs+GPB16dMtLHt3k/Psiwq6i+Q0XEzkvrrx3ZAe5MkaUhhz06Q6Q2XqcDYOtejANDzHJGhGiQxyRlbRIYVWytnJEIENOTDjTymGRErpMLHEa2sO05D5q2qO6SRZHk32yKToYY4/cjAPbbP43XtKobIKJ5q+z1LJS92Ue/FPZsU4+zfhd9yTL528Vg6pVvq3exu6ZZibg/P+imiFyvKyOpIecUqQiGXPViQ6Q2ZE20fB1sijBDiLrIGVLMEoubZO4jqPMJoTcHlFSTreY8exX0GyKYO6OWnhEgzBwNs8e8OvmFZO6zG6Mngice26PBoKeFsYsxrWjk0Bo8As0pSlyygeCUgUEAdBUinbqQOlSmQNGmZqWNv90fom3y9wIG1JC4tgiyLxdxHsRjU9p0Tw43SL6opfG/H8kkAMaGMFmgWHYqJScnlkJNvLIshUouRGkKdFqRGe5WJFiQyXqzBZgUxyVoVokRlIytkmMqtlbJMZVbKmdkKhERGSmQ6GnlSOjuy6bp6qJnsxnpn/wCX1B+Ky6vTKN9mX4KtXb6dLfl9j0BeoPOkevpRNG+N2j2lp6rjXu1SWQU4uL8j1zcJqS8GB2fibijf68ZLHd2h7wvGaqp1zaZ6SUlKKkuGPyFUohEaRytSLUiO6ROkWJCmPUNENEmNyraKmibCQbXAuNDxF9bKplE1jgkgqCoUCgBQKCDt0EHUEFcNpFkpjmAaHG8btGuHuknRyv8ATzHdH9Sz08xzH9SyuqSsQWDM2FyLXtnbldGe2Cckd4SFsSPIrEWoiyBWIsRGkCsRaiO5qsTLExbAlYrJMYVbK2So1WypkmNVsqYl5UEpDTinQ6GJpA0EnQC5TRWXgdLJpdztnmOIyvFpJiHnqZ7DfDPvXrdBR6VX1ZxeoX+pZtXC7GgW4wAgDI73UXRPbUsHomzJbctGv7tPBcbqul3x3o63T7sp0v8ANf0Vr151HRRElCtiWxIr2q1MtTHIwlZDJcQVUilkqIqllMiWCoKRQKAI0m1IWktdKwEZEFwBBViqm1lIlVyfdIZft6AfaAnk0Fx+ATLT2PwT6U34E/8AE5JPqIHfel+jb221Kb0ox+aX2D04r5n9hH/C+lI86k6Q8I2+iwdwzPaVPrbV/wAawTv2r4Fj6k6goWw3DHPINrBzi4Nt7t9FVOxz5ElJy5Jd1WIR3JSxDEgTosRHkanTLUyM9isTLExssTZGydaxQ2Q2PxtSNiNkhgSMrbHrpBBslSiRpxUjoVsqg87mwkXiiIdJyc72Y/1XX6bpPUlulwinV3+jX2+Z8f2b9emPPAgAQAieIPaWuALXAgg8QdQokk1hkxk4vKMBVUjqWToX5sNzE48W+4esLyuv0jpnlcHoqLlfDcufIiRiwpl6YyY06Y+TrY1DZDZIjakbK2x9oVTK2SAVBWKBUkDE0bNSxp6yAU8ZS8MmOX5BkrW+q0DssFLy+WN6bfk46ZztPgjCRKglyPQRWzOqVsSUs9h66UrC6CRtyVkobe1Sh0xh7U6ZYmNOYmTHTEdGmyTk6GKMhkcaxK2I2OtFkrYpxxUANuKYZIjkPke2KHOR/gxvF7uoLXpdNK6aSJnONcXOXButkbObTRNjZwzJ4ucdXFetpqVUFFHnbrpWzcpE1WlQIAEACAIO19mMqYyx/a1w1a4aOCqupjbHbIuoulTPdEw7mvheYZxZ40dwkbwc39F5TVaWVEsPg9BXZG2O+H/wdwLJkbJ0RqMkbhxrUrYjY4EpAsFAp0FBGBV1JBzCOQRlk5YoZaIIO3QQF0AF0ABKgBKjBIhzFORkxssTZGyJwIyTk6GIyGTtlBBwlBI24phkiNI9znCOJuOR2jeX7TuQC0afTyulhDNxhHdJ9jY7v7GbSsNzilfm9/M8hyaF6zTaaNEcLk4Oq1Mr5fRcItlpMoIAEACABAAgCBtjZTKpmGTIjNrh6zHcwfyVN1EbY7ZF1F86ZbomJqIpKZ/R1Gp9SQerIPyPUvL6vRTpf0O/VbC6O6H6r2HmvWDBLQ4EoooFBAoFQQdBQB26CDt0AdugjAXUhgLoALoDAXQGDl1AYC6CThKAEkoJEkoJEkqSRDnJhkhiMPmf0dOMT+JPqxjm4/ktml0c7pdgsnCqO6b/APZsdh7EZStNvSkd68h1ceQ5DqXqdPpoUxwjhanUyvl348ItFoMwIAEACABAAgAQAIAYraNkzCyVoc08D8xyPWEk4RmsSQ9dkq5bovDMZtPYktLdzMU0PjJGOse0OtcHWdMcfirO1p9bC3tPtL9mMUlWHC7TcdS4koNcmmcGTW2dokwUvK5AxoDccMagnccsUE5QXQAXQB26CAugAugAugk5dAHLoA4SgkSSpJEkqcBgZnqGsF3EAdaaMW+B4xbH9m7Imq7E3hhPtHKR4/ZHsjrK7Ok6ZKXxT4M1+srp7R7y/ZGx2ds+OnYGRNDWjxJ5uPEr0Fdca1tiji22ztluk8kpOVggAQAIAEACABAAgAQAIAEAUW1t2Y5iXxkwy+8zR3326H5rFqNDXd9GbaNdZV2fdezM3V089MfpmEtH2sV3N7XDVveuDqOm2V913R1ar6rvlff2Y9S7QDhcEOHMLnSg1yTKlomMka7Q+OSjaUtSQ4YkbRdwkxKNrJ3CTCowTvEmFGBt5zolAbjnRoJ3BgQGRLiAglDRcpwPgSSpwGBmeoawXc4DtTRg3wOotiqOmnqfqYy1v95Ldre1o1culp+m2Wd32RVbqKqvmeX7I0Wyt2I4iHykzSj2n6N+43QLu6fQ1U+Ms5V+uss7LsvoXy2mIEACABAAgAQAIAEACABAAgAQAIAEACAKbaG7NPMcWHo3+/GcB77ZHvCy26OqzlGurW3V9k8r2ZTVG7NRH9VIyUcpAWO8RcH4Ll29H/wZuh1GuXzxx+RCfJUQ/WQSt62gSN8WrBPp98PBoU6LOJL+Dse32aEtvyddh+KzuuceUS9Nnglx7Ujdy7iCk/NFb080OeeM5H4fqo7EelM4atvAH4JexKqkMvq+oBLgdVEaWtb7T2jvAUqDfgsVfsiMdpR3s12I8mguPwCsjp7JcIbY1z2JMMVRJ9VTydslox2+lmtdfTLp+CqV9MPmkv07k+n3Ynf9dK2Me7EMR/E7TwXRq6Ol87Ms+owXyRz+Zc7P3bp4TiDMb/fk9N3dfIdy6dWkqr4Rht1l1nZvt7It1pMoIAEACABAAgAQAIAEACABAAgAQAIAEACABAAgAQAIAZmpmP8AXY133mg/NK4RfKGjOUeGQJd3aV2sEfcMPyVT01T5ii6OrvjxJjDt0qT+6t2Pf/zKt6Kh/wDUsWvv/wAv4E/+EKX3Hfjf+qj8DR/iT/5C/wB/2Qtu6dIPsr9rnn/cmWipX/Uh6/Uf5fwSIdgUzPVgj72g/NOtPWuIoqlqrpcyZPihazJrQ3sAHyVqilwilyb5Y4mIBAAgAQAIAEACABAAgAQAIAEAf//Z"/>
          <p:cNvSpPr>
            <a:spLocks noChangeAspect="1" noChangeArrowheads="1"/>
          </p:cNvSpPr>
          <p:nvPr/>
        </p:nvSpPr>
        <p:spPr bwMode="auto">
          <a:xfrm>
            <a:off x="1679575" y="-1790700"/>
            <a:ext cx="417195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http://2.bp.blogspot.com/-tzrcCzSEj84/UCz9AO8jP5I/AAAAAAAAFOQ/Sp6qbhA5jac/s1600/sad_face-13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1298" y="4138912"/>
            <a:ext cx="2167339" cy="2057400"/>
          </a:xfrm>
          <a:prstGeom prst="rect">
            <a:avLst/>
          </a:prstGeom>
          <a:noFill/>
        </p:spPr>
      </p:pic>
      <p:pic>
        <p:nvPicPr>
          <p:cNvPr id="1048" name="Picture 24" descr="http://thumbs.dreamstime.com/z/angry-face-343184.jpg"/>
          <p:cNvPicPr>
            <a:picLocks noChangeAspect="1" noChangeArrowheads="1"/>
          </p:cNvPicPr>
          <p:nvPr/>
        </p:nvPicPr>
        <p:blipFill>
          <a:blip r:embed="rId6" cstate="print"/>
          <a:srcRect b="8397"/>
          <a:stretch>
            <a:fillRect/>
          </a:stretch>
        </p:blipFill>
        <p:spPr bwMode="auto">
          <a:xfrm>
            <a:off x="8001001" y="4267200"/>
            <a:ext cx="2025227" cy="19812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1030D-62E4-4276-870D-837C0E1AAA05}"/>
              </a:ext>
            </a:extLst>
          </p:cNvPr>
          <p:cNvSpPr/>
          <p:nvPr/>
        </p:nvSpPr>
        <p:spPr>
          <a:xfrm>
            <a:off x="2199730" y="61399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</a:rPr>
              <a:t>平安愉快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EA1B7-DAD2-4CF3-9F45-C291D51E11F2}"/>
              </a:ext>
            </a:extLst>
          </p:cNvPr>
          <p:cNvSpPr/>
          <p:nvPr/>
        </p:nvSpPr>
        <p:spPr>
          <a:xfrm>
            <a:off x="5791200" y="610308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猶豫擔心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F9052-61A6-4AAF-B046-AE9451BD5E71}"/>
              </a:ext>
            </a:extLst>
          </p:cNvPr>
          <p:cNvSpPr/>
          <p:nvPr/>
        </p:nvSpPr>
        <p:spPr>
          <a:xfrm>
            <a:off x="9508752" y="610308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不服生氣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1449</Words>
  <Application>Microsoft Office PowerPoint</Application>
  <PresentationFormat>Widescreen</PresentationFormat>
  <Paragraphs>176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Helvetica Neue</vt:lpstr>
      <vt:lpstr>Arial</vt:lpstr>
      <vt:lpstr>Calibri</vt:lpstr>
      <vt:lpstr>Calibri Light</vt:lpstr>
      <vt:lpstr>Office Theme</vt:lpstr>
      <vt:lpstr>1_Office Theme</vt:lpstr>
      <vt:lpstr>2_Office Theme</vt:lpstr>
      <vt:lpstr>天堂–我永遠的家</vt:lpstr>
      <vt:lpstr>客居異地, 生活簡樸, 寄錢回家</vt:lpstr>
      <vt:lpstr>PowerPoint Presentation</vt:lpstr>
      <vt:lpstr>天堂是我家 (約 14:1-3)</vt:lpstr>
      <vt:lpstr>憂愁疑惑</vt:lpstr>
      <vt:lpstr>計劃與應許</vt:lpstr>
      <vt:lpstr>結婚風俗</vt:lpstr>
      <vt:lpstr>PowerPoint Presentation</vt:lpstr>
      <vt:lpstr>PowerPoint Presentation</vt:lpstr>
      <vt:lpstr>為何很多信徒不渴望回天家？</vt:lpstr>
      <vt:lpstr>三種錯誤的物質人生觀</vt:lpstr>
      <vt:lpstr>PowerPoint Presentation</vt:lpstr>
      <vt:lpstr>PowerPoint Presentation</vt:lpstr>
      <vt:lpstr>如何能擺脫 對物質的追求和倚靠？</vt:lpstr>
      <vt:lpstr>寄 “錢” 何意 ？</vt:lpstr>
      <vt:lpstr>如何寄 “錢” → 投資/ 轉移？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客居異地, 生活簡樸, 寄錢回家</vt:lpstr>
      <vt:lpstr>天堂是你和我的家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79</cp:revision>
  <cp:lastPrinted>2020-03-01T03:49:43Z</cp:lastPrinted>
  <dcterms:created xsi:type="dcterms:W3CDTF">2020-02-24T14:13:29Z</dcterms:created>
  <dcterms:modified xsi:type="dcterms:W3CDTF">2020-03-14T01:47:37Z</dcterms:modified>
</cp:coreProperties>
</file>