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69" r:id="rId2"/>
    <p:sldId id="470" r:id="rId3"/>
    <p:sldId id="473" r:id="rId4"/>
    <p:sldId id="474" r:id="rId5"/>
    <p:sldId id="475" r:id="rId6"/>
    <p:sldId id="476" r:id="rId7"/>
    <p:sldId id="4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 He" initials="TH" lastIdx="1" clrIdx="0">
    <p:extLst>
      <p:ext uri="{19B8F6BF-5375-455C-9EA6-DF929625EA0E}">
        <p15:presenceInfo xmlns:p15="http://schemas.microsoft.com/office/powerpoint/2012/main" userId="74649425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2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32" y="32"/>
      </p:cViewPr>
      <p:guideLst>
        <p:guide orient="horz" pos="2160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He" userId="74649425_tp_dropbox" providerId="OAuth2" clId="{E4905775-38FD-AB46-8503-1177A5EFDD27}"/>
    <pc:docChg chg="custSel addSld delSld modSld sldOrd">
      <pc:chgData name="Tom He" userId="74649425_tp_dropbox" providerId="OAuth2" clId="{E4905775-38FD-AB46-8503-1177A5EFDD27}" dt="2020-03-28T13:34:33.270" v="441" actId="20577"/>
      <pc:docMkLst>
        <pc:docMk/>
      </pc:docMkLst>
      <pc:sldChg chg="del">
        <pc:chgData name="Tom He" userId="74649425_tp_dropbox" providerId="OAuth2" clId="{E4905775-38FD-AB46-8503-1177A5EFDD27}" dt="2020-03-28T13:15:10.630" v="3" actId="2696"/>
        <pc:sldMkLst>
          <pc:docMk/>
          <pc:sldMk cId="3008186985" sldId="438"/>
        </pc:sldMkLst>
      </pc:sldChg>
      <pc:sldChg chg="del">
        <pc:chgData name="Tom He" userId="74649425_tp_dropbox" providerId="OAuth2" clId="{E4905775-38FD-AB46-8503-1177A5EFDD27}" dt="2020-03-28T13:15:13.394" v="5" actId="2696"/>
        <pc:sldMkLst>
          <pc:docMk/>
          <pc:sldMk cId="2751654195" sldId="465"/>
        </pc:sldMkLst>
      </pc:sldChg>
      <pc:sldChg chg="del">
        <pc:chgData name="Tom He" userId="74649425_tp_dropbox" providerId="OAuth2" clId="{E4905775-38FD-AB46-8503-1177A5EFDD27}" dt="2020-03-28T13:15:06.490" v="0" actId="2696"/>
        <pc:sldMkLst>
          <pc:docMk/>
          <pc:sldMk cId="545092278" sldId="466"/>
        </pc:sldMkLst>
      </pc:sldChg>
      <pc:sldChg chg="del">
        <pc:chgData name="Tom He" userId="74649425_tp_dropbox" providerId="OAuth2" clId="{E4905775-38FD-AB46-8503-1177A5EFDD27}" dt="2020-03-28T13:15:09.297" v="2" actId="2696"/>
        <pc:sldMkLst>
          <pc:docMk/>
          <pc:sldMk cId="3041662925" sldId="467"/>
        </pc:sldMkLst>
      </pc:sldChg>
      <pc:sldChg chg="del">
        <pc:chgData name="Tom He" userId="74649425_tp_dropbox" providerId="OAuth2" clId="{E4905775-38FD-AB46-8503-1177A5EFDD27}" dt="2020-03-28T13:15:11.988" v="4" actId="2696"/>
        <pc:sldMkLst>
          <pc:docMk/>
          <pc:sldMk cId="3618403243" sldId="468"/>
        </pc:sldMkLst>
      </pc:sldChg>
      <pc:sldChg chg="addSp delSp modSp mod ord modClrScheme chgLayout">
        <pc:chgData name="Tom He" userId="74649425_tp_dropbox" providerId="OAuth2" clId="{E4905775-38FD-AB46-8503-1177A5EFDD27}" dt="2020-03-28T13:16:36.380" v="71" actId="14100"/>
        <pc:sldMkLst>
          <pc:docMk/>
          <pc:sldMk cId="1985416605" sldId="469"/>
        </pc:sldMkLst>
        <pc:spChg chg="add del mod">
          <ac:chgData name="Tom He" userId="74649425_tp_dropbox" providerId="OAuth2" clId="{E4905775-38FD-AB46-8503-1177A5EFDD27}" dt="2020-03-28T13:15:45.793" v="11" actId="478"/>
          <ac:spMkLst>
            <pc:docMk/>
            <pc:sldMk cId="1985416605" sldId="469"/>
            <ac:spMk id="3" creationId="{B819D912-F2E3-2445-B083-18B43388DCB1}"/>
          </ac:spMkLst>
        </pc:spChg>
        <pc:spChg chg="add mod ord">
          <ac:chgData name="Tom He" userId="74649425_tp_dropbox" providerId="OAuth2" clId="{E4905775-38FD-AB46-8503-1177A5EFDD27}" dt="2020-03-28T13:16:15.007" v="56" actId="20577"/>
          <ac:spMkLst>
            <pc:docMk/>
            <pc:sldMk cId="1985416605" sldId="469"/>
            <ac:spMk id="6" creationId="{4F41C605-12B2-E843-BCA9-1A5802E29008}"/>
          </ac:spMkLst>
        </pc:spChg>
        <pc:spChg chg="del">
          <ac:chgData name="Tom He" userId="74649425_tp_dropbox" providerId="OAuth2" clId="{E4905775-38FD-AB46-8503-1177A5EFDD27}" dt="2020-03-28T13:15:51.476" v="13" actId="478"/>
          <ac:spMkLst>
            <pc:docMk/>
            <pc:sldMk cId="1985416605" sldId="469"/>
            <ac:spMk id="7" creationId="{AA81B887-113E-5D42-A782-D1C3F0687A60}"/>
          </ac:spMkLst>
        </pc:spChg>
        <pc:spChg chg="add mod ord">
          <ac:chgData name="Tom He" userId="74649425_tp_dropbox" providerId="OAuth2" clId="{E4905775-38FD-AB46-8503-1177A5EFDD27}" dt="2020-03-28T13:16:36.380" v="71" actId="14100"/>
          <ac:spMkLst>
            <pc:docMk/>
            <pc:sldMk cId="1985416605" sldId="469"/>
            <ac:spMk id="8" creationId="{7F23BE10-49B3-0340-92E0-9EE8AA0D4B9E}"/>
          </ac:spMkLst>
        </pc:spChg>
        <pc:spChg chg="del">
          <ac:chgData name="Tom He" userId="74649425_tp_dropbox" providerId="OAuth2" clId="{E4905775-38FD-AB46-8503-1177A5EFDD27}" dt="2020-03-28T13:15:49.352" v="12" actId="478"/>
          <ac:spMkLst>
            <pc:docMk/>
            <pc:sldMk cId="1985416605" sldId="469"/>
            <ac:spMk id="9" creationId="{315E03CC-179B-D246-82F2-82261D7B3FD9}"/>
          </ac:spMkLst>
        </pc:spChg>
        <pc:picChg chg="del">
          <ac:chgData name="Tom He" userId="74649425_tp_dropbox" providerId="OAuth2" clId="{E4905775-38FD-AB46-8503-1177A5EFDD27}" dt="2020-03-28T13:15:32.281" v="10" actId="478"/>
          <ac:picMkLst>
            <pc:docMk/>
            <pc:sldMk cId="1985416605" sldId="469"/>
            <ac:picMk id="4" creationId="{8473D7CE-2E4B-F343-8FC2-2A6D02DCC95C}"/>
          </ac:picMkLst>
        </pc:picChg>
      </pc:sldChg>
      <pc:sldChg chg="modSp ord">
        <pc:chgData name="Tom He" userId="74649425_tp_dropbox" providerId="OAuth2" clId="{E4905775-38FD-AB46-8503-1177A5EFDD27}" dt="2020-03-28T13:34:33.270" v="441" actId="20577"/>
        <pc:sldMkLst>
          <pc:docMk/>
          <pc:sldMk cId="785238344" sldId="470"/>
        </pc:sldMkLst>
        <pc:spChg chg="mod">
          <ac:chgData name="Tom He" userId="74649425_tp_dropbox" providerId="OAuth2" clId="{E4905775-38FD-AB46-8503-1177A5EFDD27}" dt="2020-03-28T13:21:45.957" v="123" actId="20577"/>
          <ac:spMkLst>
            <pc:docMk/>
            <pc:sldMk cId="785238344" sldId="470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34:33.270" v="441" actId="20577"/>
          <ac:spMkLst>
            <pc:docMk/>
            <pc:sldMk cId="785238344" sldId="470"/>
            <ac:spMk id="6" creationId="{937B833D-4D89-984B-B9E6-F8034BB2459F}"/>
          </ac:spMkLst>
        </pc:spChg>
      </pc:sldChg>
      <pc:sldChg chg="del">
        <pc:chgData name="Tom He" userId="74649425_tp_dropbox" providerId="OAuth2" clId="{E4905775-38FD-AB46-8503-1177A5EFDD27}" dt="2020-03-28T13:15:07.982" v="1" actId="2696"/>
        <pc:sldMkLst>
          <pc:docMk/>
          <pc:sldMk cId="2780544252" sldId="471"/>
        </pc:sldMkLst>
      </pc:sldChg>
      <pc:sldChg chg="add">
        <pc:chgData name="Tom He" userId="74649425_tp_dropbox" providerId="OAuth2" clId="{E4905775-38FD-AB46-8503-1177A5EFDD27}" dt="2020-03-28T13:15:18.109" v="6" actId="571"/>
        <pc:sldMkLst>
          <pc:docMk/>
          <pc:sldMk cId="3597922064" sldId="471"/>
        </pc:sldMkLst>
      </pc:sldChg>
      <pc:sldChg chg="add">
        <pc:chgData name="Tom He" userId="74649425_tp_dropbox" providerId="OAuth2" clId="{E4905775-38FD-AB46-8503-1177A5EFDD27}" dt="2020-03-28T13:15:22.089" v="7" actId="571"/>
        <pc:sldMkLst>
          <pc:docMk/>
          <pc:sldMk cId="2098559503" sldId="472"/>
        </pc:sldMkLst>
      </pc:sldChg>
      <pc:sldChg chg="modSp add">
        <pc:chgData name="Tom He" userId="74649425_tp_dropbox" providerId="OAuth2" clId="{E4905775-38FD-AB46-8503-1177A5EFDD27}" dt="2020-03-28T13:34:25.400" v="440" actId="20577"/>
        <pc:sldMkLst>
          <pc:docMk/>
          <pc:sldMk cId="4185252863" sldId="473"/>
        </pc:sldMkLst>
        <pc:spChg chg="mod">
          <ac:chgData name="Tom He" userId="74649425_tp_dropbox" providerId="OAuth2" clId="{E4905775-38FD-AB46-8503-1177A5EFDD27}" dt="2020-03-28T13:21:56.951" v="128" actId="20577"/>
          <ac:spMkLst>
            <pc:docMk/>
            <pc:sldMk cId="4185252863" sldId="473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34:25.400" v="440" actId="20577"/>
          <ac:spMkLst>
            <pc:docMk/>
            <pc:sldMk cId="4185252863" sldId="473"/>
            <ac:spMk id="6" creationId="{937B833D-4D89-984B-B9E6-F8034BB2459F}"/>
          </ac:spMkLst>
        </pc:spChg>
      </pc:sldChg>
      <pc:sldChg chg="modSp add">
        <pc:chgData name="Tom He" userId="74649425_tp_dropbox" providerId="OAuth2" clId="{E4905775-38FD-AB46-8503-1177A5EFDD27}" dt="2020-03-28T13:34:12.462" v="435" actId="20577"/>
        <pc:sldMkLst>
          <pc:docMk/>
          <pc:sldMk cId="3607670118" sldId="474"/>
        </pc:sldMkLst>
        <pc:spChg chg="mod">
          <ac:chgData name="Tom He" userId="74649425_tp_dropbox" providerId="OAuth2" clId="{E4905775-38FD-AB46-8503-1177A5EFDD27}" dt="2020-03-28T13:22:22.004" v="136" actId="20577"/>
          <ac:spMkLst>
            <pc:docMk/>
            <pc:sldMk cId="3607670118" sldId="474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34:12.462" v="435" actId="20577"/>
          <ac:spMkLst>
            <pc:docMk/>
            <pc:sldMk cId="3607670118" sldId="474"/>
            <ac:spMk id="6" creationId="{937B833D-4D89-984B-B9E6-F8034BB2459F}"/>
          </ac:spMkLst>
        </pc:spChg>
      </pc:sldChg>
      <pc:sldChg chg="modSp add">
        <pc:chgData name="Tom He" userId="74649425_tp_dropbox" providerId="OAuth2" clId="{E4905775-38FD-AB46-8503-1177A5EFDD27}" dt="2020-03-28T13:26:53.970" v="266" actId="20577"/>
        <pc:sldMkLst>
          <pc:docMk/>
          <pc:sldMk cId="1430151483" sldId="475"/>
        </pc:sldMkLst>
        <pc:spChg chg="mod">
          <ac:chgData name="Tom He" userId="74649425_tp_dropbox" providerId="OAuth2" clId="{E4905775-38FD-AB46-8503-1177A5EFDD27}" dt="2020-03-28T13:25:49.892" v="186" actId="20577"/>
          <ac:spMkLst>
            <pc:docMk/>
            <pc:sldMk cId="1430151483" sldId="475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26:53.970" v="266" actId="20577"/>
          <ac:spMkLst>
            <pc:docMk/>
            <pc:sldMk cId="1430151483" sldId="475"/>
            <ac:spMk id="6" creationId="{937B833D-4D89-984B-B9E6-F8034BB2459F}"/>
          </ac:spMkLst>
        </pc:spChg>
      </pc:sldChg>
      <pc:sldChg chg="modSp add ord">
        <pc:chgData name="Tom He" userId="74649425_tp_dropbox" providerId="OAuth2" clId="{E4905775-38FD-AB46-8503-1177A5EFDD27}" dt="2020-03-28T13:34:04.346" v="434" actId="20577"/>
        <pc:sldMkLst>
          <pc:docMk/>
          <pc:sldMk cId="453823157" sldId="476"/>
        </pc:sldMkLst>
        <pc:spChg chg="mod">
          <ac:chgData name="Tom He" userId="74649425_tp_dropbox" providerId="OAuth2" clId="{E4905775-38FD-AB46-8503-1177A5EFDD27}" dt="2020-03-28T13:27:50.146" v="294" actId="20577"/>
          <ac:spMkLst>
            <pc:docMk/>
            <pc:sldMk cId="453823157" sldId="476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34:04.346" v="434" actId="20577"/>
          <ac:spMkLst>
            <pc:docMk/>
            <pc:sldMk cId="453823157" sldId="476"/>
            <ac:spMk id="6" creationId="{937B833D-4D89-984B-B9E6-F8034BB2459F}"/>
          </ac:spMkLst>
        </pc:spChg>
      </pc:sldChg>
      <pc:sldChg chg="modSp add">
        <pc:chgData name="Tom He" userId="74649425_tp_dropbox" providerId="OAuth2" clId="{E4905775-38FD-AB46-8503-1177A5EFDD27}" dt="2020-03-28T13:31:20.575" v="408" actId="20577"/>
        <pc:sldMkLst>
          <pc:docMk/>
          <pc:sldMk cId="1723209345" sldId="477"/>
        </pc:sldMkLst>
        <pc:spChg chg="mod">
          <ac:chgData name="Tom He" userId="74649425_tp_dropbox" providerId="OAuth2" clId="{E4905775-38FD-AB46-8503-1177A5EFDD27}" dt="2020-03-28T13:29:15.104" v="313" actId="20577"/>
          <ac:spMkLst>
            <pc:docMk/>
            <pc:sldMk cId="1723209345" sldId="477"/>
            <ac:spMk id="2" creationId="{018C184B-7D68-A245-AE61-0B27296415A5}"/>
          </ac:spMkLst>
        </pc:spChg>
        <pc:spChg chg="mod">
          <ac:chgData name="Tom He" userId="74649425_tp_dropbox" providerId="OAuth2" clId="{E4905775-38FD-AB46-8503-1177A5EFDD27}" dt="2020-03-28T13:31:20.575" v="408" actId="20577"/>
          <ac:spMkLst>
            <pc:docMk/>
            <pc:sldMk cId="1723209345" sldId="477"/>
            <ac:spMk id="6" creationId="{937B833D-4D89-984B-B9E6-F8034BB2459F}"/>
          </ac:spMkLst>
        </pc:spChg>
      </pc:sldChg>
    </pc:docChg>
  </pc:docChgLst>
  <pc:docChgLst>
    <pc:chgData name="Tom He" userId="74649425_tp_dropbox" providerId="OAuth2" clId="{3457A2BF-291B-8A46-9BCA-DD525AF36944}"/>
    <pc:docChg chg="undo custSel delSld modSld">
      <pc:chgData name="Tom He" userId="74649425_tp_dropbox" providerId="OAuth2" clId="{3457A2BF-291B-8A46-9BCA-DD525AF36944}" dt="2020-03-28T15:22:34.958" v="61" actId="20577"/>
      <pc:docMkLst>
        <pc:docMk/>
      </pc:docMkLst>
      <pc:sldChg chg="modSp">
        <pc:chgData name="Tom He" userId="74649425_tp_dropbox" providerId="OAuth2" clId="{3457A2BF-291B-8A46-9BCA-DD525AF36944}" dt="2020-03-28T15:19:41.965" v="42" actId="14100"/>
        <pc:sldMkLst>
          <pc:docMk/>
          <pc:sldMk cId="1985416605" sldId="469"/>
        </pc:sldMkLst>
        <pc:spChg chg="mod">
          <ac:chgData name="Tom He" userId="74649425_tp_dropbox" providerId="OAuth2" clId="{3457A2BF-291B-8A46-9BCA-DD525AF36944}" dt="2020-03-28T15:19:35.650" v="41" actId="113"/>
          <ac:spMkLst>
            <pc:docMk/>
            <pc:sldMk cId="1985416605" sldId="469"/>
            <ac:spMk id="6" creationId="{4F41C605-12B2-E843-BCA9-1A5802E29008}"/>
          </ac:spMkLst>
        </pc:spChg>
        <pc:spChg chg="mod">
          <ac:chgData name="Tom He" userId="74649425_tp_dropbox" providerId="OAuth2" clId="{3457A2BF-291B-8A46-9BCA-DD525AF36944}" dt="2020-03-28T15:19:41.965" v="42" actId="14100"/>
          <ac:spMkLst>
            <pc:docMk/>
            <pc:sldMk cId="1985416605" sldId="469"/>
            <ac:spMk id="8" creationId="{7F23BE10-49B3-0340-92E0-9EE8AA0D4B9E}"/>
          </ac:spMkLst>
        </pc:spChg>
      </pc:sldChg>
      <pc:sldChg chg="modSp">
        <pc:chgData name="Tom He" userId="74649425_tp_dropbox" providerId="OAuth2" clId="{3457A2BF-291B-8A46-9BCA-DD525AF36944}" dt="2020-03-28T15:20:25.661" v="46" actId="20577"/>
        <pc:sldMkLst>
          <pc:docMk/>
          <pc:sldMk cId="785238344" sldId="470"/>
        </pc:sldMkLst>
        <pc:spChg chg="mod">
          <ac:chgData name="Tom He" userId="74649425_tp_dropbox" providerId="OAuth2" clId="{3457A2BF-291B-8A46-9BCA-DD525AF36944}" dt="2020-03-28T15:20:01.614" v="43" actId="2711"/>
          <ac:spMkLst>
            <pc:docMk/>
            <pc:sldMk cId="785238344" sldId="470"/>
            <ac:spMk id="2" creationId="{018C184B-7D68-A245-AE61-0B27296415A5}"/>
          </ac:spMkLst>
        </pc:spChg>
        <pc:spChg chg="mod">
          <ac:chgData name="Tom He" userId="74649425_tp_dropbox" providerId="OAuth2" clId="{3457A2BF-291B-8A46-9BCA-DD525AF36944}" dt="2020-03-28T15:20:25.661" v="46" actId="20577"/>
          <ac:spMkLst>
            <pc:docMk/>
            <pc:sldMk cId="785238344" sldId="470"/>
            <ac:spMk id="6" creationId="{937B833D-4D89-984B-B9E6-F8034BB2459F}"/>
          </ac:spMkLst>
        </pc:spChg>
      </pc:sldChg>
      <pc:sldChg chg="del">
        <pc:chgData name="Tom He" userId="74649425_tp_dropbox" providerId="OAuth2" clId="{3457A2BF-291B-8A46-9BCA-DD525AF36944}" dt="2020-03-28T15:13:51.296" v="1" actId="2696"/>
        <pc:sldMkLst>
          <pc:docMk/>
          <pc:sldMk cId="3597922064" sldId="471"/>
        </pc:sldMkLst>
      </pc:sldChg>
      <pc:sldChg chg="del">
        <pc:chgData name="Tom He" userId="74649425_tp_dropbox" providerId="OAuth2" clId="{3457A2BF-291B-8A46-9BCA-DD525AF36944}" dt="2020-03-28T15:13:54.597" v="2" actId="2696"/>
        <pc:sldMkLst>
          <pc:docMk/>
          <pc:sldMk cId="2098559503" sldId="472"/>
        </pc:sldMkLst>
      </pc:sldChg>
      <pc:sldChg chg="modSp">
        <pc:chgData name="Tom He" userId="74649425_tp_dropbox" providerId="OAuth2" clId="{3457A2BF-291B-8A46-9BCA-DD525AF36944}" dt="2020-03-28T15:21:25.326" v="54" actId="20577"/>
        <pc:sldMkLst>
          <pc:docMk/>
          <pc:sldMk cId="4185252863" sldId="473"/>
        </pc:sldMkLst>
        <pc:spChg chg="mod">
          <ac:chgData name="Tom He" userId="74649425_tp_dropbox" providerId="OAuth2" clId="{3457A2BF-291B-8A46-9BCA-DD525AF36944}" dt="2020-03-28T15:20:54.337" v="49" actId="2711"/>
          <ac:spMkLst>
            <pc:docMk/>
            <pc:sldMk cId="4185252863" sldId="473"/>
            <ac:spMk id="2" creationId="{018C184B-7D68-A245-AE61-0B27296415A5}"/>
          </ac:spMkLst>
        </pc:spChg>
        <pc:spChg chg="mod">
          <ac:chgData name="Tom He" userId="74649425_tp_dropbox" providerId="OAuth2" clId="{3457A2BF-291B-8A46-9BCA-DD525AF36944}" dt="2020-03-28T15:21:25.326" v="54" actId="20577"/>
          <ac:spMkLst>
            <pc:docMk/>
            <pc:sldMk cId="4185252863" sldId="473"/>
            <ac:spMk id="6" creationId="{937B833D-4D89-984B-B9E6-F8034BB2459F}"/>
          </ac:spMkLst>
        </pc:spChg>
      </pc:sldChg>
      <pc:sldChg chg="modSp">
        <pc:chgData name="Tom He" userId="74649425_tp_dropbox" providerId="OAuth2" clId="{3457A2BF-291B-8A46-9BCA-DD525AF36944}" dt="2020-03-28T15:21:14.820" v="53" actId="20577"/>
        <pc:sldMkLst>
          <pc:docMk/>
          <pc:sldMk cId="3607670118" sldId="474"/>
        </pc:sldMkLst>
        <pc:spChg chg="mod">
          <ac:chgData name="Tom He" userId="74649425_tp_dropbox" providerId="OAuth2" clId="{3457A2BF-291B-8A46-9BCA-DD525AF36944}" dt="2020-03-28T15:21:02.418" v="50" actId="2711"/>
          <ac:spMkLst>
            <pc:docMk/>
            <pc:sldMk cId="3607670118" sldId="474"/>
            <ac:spMk id="2" creationId="{018C184B-7D68-A245-AE61-0B27296415A5}"/>
          </ac:spMkLst>
        </pc:spChg>
        <pc:spChg chg="mod">
          <ac:chgData name="Tom He" userId="74649425_tp_dropbox" providerId="OAuth2" clId="{3457A2BF-291B-8A46-9BCA-DD525AF36944}" dt="2020-03-28T15:21:14.820" v="53" actId="20577"/>
          <ac:spMkLst>
            <pc:docMk/>
            <pc:sldMk cId="3607670118" sldId="474"/>
            <ac:spMk id="6" creationId="{937B833D-4D89-984B-B9E6-F8034BB2459F}"/>
          </ac:spMkLst>
        </pc:spChg>
      </pc:sldChg>
      <pc:sldChg chg="modSp">
        <pc:chgData name="Tom He" userId="74649425_tp_dropbox" providerId="OAuth2" clId="{3457A2BF-291B-8A46-9BCA-DD525AF36944}" dt="2020-03-28T15:22:34.958" v="61" actId="20577"/>
        <pc:sldMkLst>
          <pc:docMk/>
          <pc:sldMk cId="1430151483" sldId="475"/>
        </pc:sldMkLst>
        <pc:spChg chg="mod">
          <ac:chgData name="Tom He" userId="74649425_tp_dropbox" providerId="OAuth2" clId="{3457A2BF-291B-8A46-9BCA-DD525AF36944}" dt="2020-03-28T15:21:35.046" v="55" actId="2711"/>
          <ac:spMkLst>
            <pc:docMk/>
            <pc:sldMk cId="1430151483" sldId="475"/>
            <ac:spMk id="2" creationId="{018C184B-7D68-A245-AE61-0B27296415A5}"/>
          </ac:spMkLst>
        </pc:spChg>
        <pc:spChg chg="mod">
          <ac:chgData name="Tom He" userId="74649425_tp_dropbox" providerId="OAuth2" clId="{3457A2BF-291B-8A46-9BCA-DD525AF36944}" dt="2020-03-28T15:22:34.958" v="61" actId="20577"/>
          <ac:spMkLst>
            <pc:docMk/>
            <pc:sldMk cId="1430151483" sldId="475"/>
            <ac:spMk id="6" creationId="{937B833D-4D89-984B-B9E6-F8034BB2459F}"/>
          </ac:spMkLst>
        </pc:spChg>
      </pc:sldChg>
      <pc:sldChg chg="modSp">
        <pc:chgData name="Tom He" userId="74649425_tp_dropbox" providerId="OAuth2" clId="{3457A2BF-291B-8A46-9BCA-DD525AF36944}" dt="2020-03-28T15:22:06.054" v="60" actId="20577"/>
        <pc:sldMkLst>
          <pc:docMk/>
          <pc:sldMk cId="453823157" sldId="476"/>
        </pc:sldMkLst>
        <pc:spChg chg="mod">
          <ac:chgData name="Tom He" userId="74649425_tp_dropbox" providerId="OAuth2" clId="{3457A2BF-291B-8A46-9BCA-DD525AF36944}" dt="2020-03-28T15:21:55.013" v="57" actId="2711"/>
          <ac:spMkLst>
            <pc:docMk/>
            <pc:sldMk cId="453823157" sldId="476"/>
            <ac:spMk id="2" creationId="{018C184B-7D68-A245-AE61-0B27296415A5}"/>
          </ac:spMkLst>
        </pc:spChg>
        <pc:spChg chg="mod">
          <ac:chgData name="Tom He" userId="74649425_tp_dropbox" providerId="OAuth2" clId="{3457A2BF-291B-8A46-9BCA-DD525AF36944}" dt="2020-03-28T15:22:06.054" v="60" actId="20577"/>
          <ac:spMkLst>
            <pc:docMk/>
            <pc:sldMk cId="453823157" sldId="476"/>
            <ac:spMk id="6" creationId="{937B833D-4D89-984B-B9E6-F8034BB2459F}"/>
          </ac:spMkLst>
        </pc:spChg>
      </pc:sldChg>
      <pc:sldChg chg="modSp">
        <pc:chgData name="Tom He" userId="74649425_tp_dropbox" providerId="OAuth2" clId="{3457A2BF-291B-8A46-9BCA-DD525AF36944}" dt="2020-03-28T15:19:19.124" v="38" actId="58"/>
        <pc:sldMkLst>
          <pc:docMk/>
          <pc:sldMk cId="1723209345" sldId="477"/>
        </pc:sldMkLst>
        <pc:spChg chg="mod">
          <ac:chgData name="Tom He" userId="74649425_tp_dropbox" providerId="OAuth2" clId="{3457A2BF-291B-8A46-9BCA-DD525AF36944}" dt="2020-03-28T15:19:19.124" v="38" actId="58"/>
          <ac:spMkLst>
            <pc:docMk/>
            <pc:sldMk cId="1723209345" sldId="477"/>
            <ac:spMk id="6" creationId="{937B833D-4D89-984B-B9E6-F8034BB245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15F06-1252-9D47-BE1D-BC172A2154E2}" type="datetimeFigureOut">
              <a:rPr lang="en-US" smtClean="0"/>
              <a:t>3/28/20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411D7-255D-564F-A495-EB5CDB54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8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8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6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8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3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6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7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A2511-C34E-455D-9CC9-2C008CCC6C26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33E0A-5C8E-4A42-A95F-046389D2F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3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41C605-12B2-E843-BCA9-1A5802E2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68545"/>
            <a:ext cx="7772400" cy="2387600"/>
          </a:xfrm>
        </p:spPr>
        <p:txBody>
          <a:bodyPr/>
          <a:lstStyle/>
          <a:p>
            <a:r>
              <a:rPr lang="zh-TW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你們要先求神的國和神的義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7F23BE10-49B3-0340-92E0-9EE8AA0D4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40909"/>
            <a:ext cx="6858000" cy="1216891"/>
          </a:xfrm>
        </p:spPr>
        <p:txBody>
          <a:bodyPr/>
          <a:lstStyle/>
          <a:p>
            <a:r>
              <a:rPr lang="zh-TW" altLang="en-US" dirty="0"/>
              <a:t>馬太福音 </a:t>
            </a:r>
            <a:r>
              <a:rPr lang="en-US" altLang="zh-TW" dirty="0"/>
              <a:t>6:24-34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1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第一次講“不要憂慮”</a:t>
            </a:r>
            <a:endParaRPr lang="en-US" sz="48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馬太福音</a:t>
            </a:r>
            <a:r>
              <a:rPr lang="en-US" altLang="zh-TW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6: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25 </a:t>
            </a:r>
          </a:p>
          <a:p>
            <a:pPr marL="0" indent="0">
              <a:buNone/>
            </a:pPr>
            <a:endParaRPr lang="en-US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所以我告訴你們，不要為生命憂慮吃什麼，喝什麼；為身體憂慮穿什麼。生命不勝於飲食嗎？身體不勝於衣裳嗎？</a:t>
            </a:r>
            <a:endParaRPr lang="en-US" altLang="zh-CN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523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第二次講“不要憂慮”</a:t>
            </a:r>
            <a:endParaRPr lang="en-US" sz="48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馬太福音</a:t>
            </a:r>
            <a:r>
              <a:rPr lang="en-US" altLang="zh-TW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6: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31</a:t>
            </a:r>
            <a:r>
              <a:rPr lang="en-US" altLang="zh-TW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-32</a:t>
            </a: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TW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4000" u="sng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31.</a:t>
            </a:r>
            <a:r>
              <a:rPr lang="zh-TW" altLang="en-US" sz="4000" u="sng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所以不要憂慮，說：吃甚麼，喝甚麼，穿甚麼。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32. </a:t>
            </a:r>
            <a:r>
              <a:rPr lang="zh-CN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這都是外邦人所求的，你們需用的這一切東西，你們的天父是知道的。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525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第三次講“不要憂慮”</a:t>
            </a:r>
            <a:endParaRPr lang="en-US" sz="48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馬太福音</a:t>
            </a:r>
            <a:r>
              <a:rPr lang="en-US" altLang="zh-TW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6: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34</a:t>
            </a: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TW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4000" u="sng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所以，不要為明天憂慮，因為明天自有明天的憂慮；一天的難處一天當就夠了。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40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767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“不要憂慮”，因為</a:t>
            </a:r>
            <a:endParaRPr lang="en-US" sz="48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天父</a:t>
            </a:r>
            <a:r>
              <a:rPr lang="zh-TW" altLang="en-US" sz="32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在看顧</a:t>
            </a:r>
            <a:endParaRPr lang="en-US" altLang="zh-TW" sz="32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32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這都是外邦人所求的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明天自有明天的憂慮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015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勝過憂慮的秘訣是：</a:t>
            </a:r>
            <a:endParaRPr lang="en-US" sz="48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馬太福音</a:t>
            </a:r>
            <a:r>
              <a:rPr lang="en-US" altLang="zh-TW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6: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33</a:t>
            </a:r>
          </a:p>
          <a:p>
            <a:pPr marL="0" indent="0">
              <a:buNone/>
            </a:pPr>
            <a:endParaRPr lang="en-US" sz="4000" u="sng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你們要先求他的國和他的義，這些東西都要加給你們了。</a:t>
            </a:r>
            <a:r>
              <a:rPr lang="en-US" sz="4000" u="sng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40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38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184B-7D68-A245-AE61-0B272964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36657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.PingFangSC-Regular"/>
                <a:ea typeface="KaiTi" panose="02010609060101010101" pitchFamily="49" charset="-122"/>
                <a:cs typeface="Arial" panose="020B0604020202020204" pitchFamily="34" charset="0"/>
              </a:rPr>
              <a:t>結論：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B833D-4D89-984B-B9E6-F8034BB2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036"/>
            <a:ext cx="7886700" cy="390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我們當把追求認識主耶穌基督放在每一天</a:t>
            </a:r>
            <a:r>
              <a:rPr lang="zh-TW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的首位。</a:t>
            </a:r>
            <a:r>
              <a:rPr lang="zh-TW" altLang="en-US" sz="4000" b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這是我們勝過一切憂慮的秘訣。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320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2525</TotalTime>
  <Words>1782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你們要先求神的國和神的義</vt:lpstr>
      <vt:lpstr>第一次講“不要憂慮”</vt:lpstr>
      <vt:lpstr>第二次講“不要憂慮”</vt:lpstr>
      <vt:lpstr>第三次講“不要憂慮”</vt:lpstr>
      <vt:lpstr>“不要憂慮”，因為</vt:lpstr>
      <vt:lpstr>勝過憂慮的秘訣是：</vt:lpstr>
      <vt:lpstr>結論：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看見救恩的人 The One Who Saw Salvation</dc:title>
  <dc:creator>Bin Lin</dc:creator>
  <cp:lastModifiedBy>Xiaotong He</cp:lastModifiedBy>
  <cp:revision>221</cp:revision>
  <dcterms:created xsi:type="dcterms:W3CDTF">2019-12-22T01:19:54Z</dcterms:created>
  <dcterms:modified xsi:type="dcterms:W3CDTF">2020-03-28T15:22:45Z</dcterms:modified>
</cp:coreProperties>
</file>