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D3590-D18C-4452-9B98-7F22FE218D7F}" type="datetimeFigureOut">
              <a:rPr lang="zh-CN" altLang="en-US" smtClean="0"/>
              <a:pPr/>
              <a:t>2020/3/20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A36C2-3F53-475B-900E-4DBFE5D28A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zh-CN" dirty="0" smtClean="0"/>
              <a:t>万物的结局近了</a:t>
            </a:r>
            <a:r>
              <a:rPr lang="zh-CN" altLang="en-US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彼前</a:t>
            </a:r>
            <a:r>
              <a:rPr lang="en-US" altLang="zh-CN" dirty="0" smtClean="0"/>
              <a:t>4:7-8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4:7 </a:t>
            </a:r>
            <a:r>
              <a:rPr lang="zh-CN" altLang="zh-CN" dirty="0"/>
              <a:t>万物的结局近了．所以你们要谨慎自守、儆醒祷告。 </a:t>
            </a:r>
          </a:p>
          <a:p>
            <a:pPr>
              <a:buNone/>
            </a:pPr>
            <a:r>
              <a:rPr lang="en-US" altLang="zh-CN" dirty="0" smtClean="0"/>
              <a:t>4:8 </a:t>
            </a:r>
            <a:r>
              <a:rPr lang="zh-CN" altLang="zh-CN" dirty="0"/>
              <a:t>最要紧的是彼此切实相爱．因为爱能遮掩许多的罪。</a:t>
            </a:r>
          </a:p>
          <a:p>
            <a:pPr>
              <a:buNone/>
            </a:pP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万物的结局近了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当时</a:t>
            </a:r>
            <a:r>
              <a:rPr lang="zh-CN" altLang="zh-CN" dirty="0"/>
              <a:t>耶稣对他们说、民要攻打民、国要攻打国</a:t>
            </a:r>
            <a:r>
              <a:rPr lang="zh-CN" altLang="zh-CN" dirty="0" smtClean="0"/>
              <a:t>．地</a:t>
            </a:r>
            <a:r>
              <a:rPr lang="zh-CN" altLang="zh-CN" dirty="0"/>
              <a:t>要大大震动、多处必有饥荒瘟疫．又有可怕的异象、和大神迹、从天上显现</a:t>
            </a:r>
            <a:r>
              <a:rPr lang="zh-CN" altLang="zh-CN" dirty="0" smtClean="0"/>
              <a:t>。</a:t>
            </a:r>
            <a:r>
              <a:rPr lang="zh-CN" altLang="en-US" dirty="0" smtClean="0"/>
              <a:t>       路</a:t>
            </a:r>
            <a:r>
              <a:rPr lang="en-US" altLang="zh-CN" dirty="0" smtClean="0"/>
              <a:t>21:10-11</a:t>
            </a:r>
          </a:p>
          <a:p>
            <a:r>
              <a:rPr lang="zh-CN" altLang="zh-CN" dirty="0" smtClean="0"/>
              <a:t>天地</a:t>
            </a:r>
            <a:r>
              <a:rPr lang="zh-CN" altLang="zh-CN" dirty="0"/>
              <a:t>要废去，我的话却不能废去，太</a:t>
            </a:r>
            <a:r>
              <a:rPr lang="en-US" altLang="zh-CN" dirty="0" smtClean="0"/>
              <a:t>24:35</a:t>
            </a:r>
          </a:p>
          <a:p>
            <a:r>
              <a:rPr lang="zh-CN" altLang="zh-CN" dirty="0" smtClean="0"/>
              <a:t>这</a:t>
            </a:r>
            <a:r>
              <a:rPr lang="zh-CN" altLang="zh-CN" dirty="0"/>
              <a:t>天国的福音、要传遍天下、对万民作见证、然后末期才</a:t>
            </a:r>
            <a:r>
              <a:rPr lang="zh-CN" altLang="zh-CN" dirty="0" smtClean="0"/>
              <a:t>来到</a:t>
            </a:r>
            <a:r>
              <a:rPr lang="zh-CN" altLang="en-US" dirty="0" smtClean="0"/>
              <a:t>。     </a:t>
            </a:r>
            <a:r>
              <a:rPr lang="zh-CN" altLang="zh-CN" dirty="0" smtClean="0"/>
              <a:t>太</a:t>
            </a:r>
            <a:r>
              <a:rPr lang="en-US" altLang="zh-CN" dirty="0" smtClean="0"/>
              <a:t>24:14 </a:t>
            </a:r>
          </a:p>
          <a:p>
            <a:r>
              <a:rPr lang="zh-CN" altLang="en-US" dirty="0"/>
              <a:t>总</a:t>
            </a:r>
            <a:r>
              <a:rPr lang="zh-CN" altLang="en-US" dirty="0" smtClean="0"/>
              <a:t>要</a:t>
            </a:r>
            <a:r>
              <a:rPr lang="zh-CN" altLang="zh-CN" dirty="0"/>
              <a:t>警醒祷告，免得入了</a:t>
            </a:r>
            <a:r>
              <a:rPr lang="zh-CN" altLang="zh-CN" dirty="0" smtClean="0"/>
              <a:t>迷惑</a:t>
            </a:r>
            <a:r>
              <a:rPr lang="en-US" altLang="zh-CN" dirty="0" smtClean="0"/>
              <a:t>…   </a:t>
            </a:r>
            <a:r>
              <a:rPr lang="zh-CN" altLang="en-US" dirty="0" smtClean="0"/>
              <a:t>可</a:t>
            </a:r>
            <a:r>
              <a:rPr lang="en-US" altLang="zh-CN" dirty="0" smtClean="0"/>
              <a:t>14:28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万物的结局近了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主耶和华以色列的圣者曾如此说、你们得救在乎归回安息．</a:t>
            </a:r>
            <a:r>
              <a:rPr lang="zh-CN" altLang="en-US" u="sng" dirty="0" smtClean="0"/>
              <a:t>你们得力在乎平静安稳</a:t>
            </a:r>
            <a:r>
              <a:rPr lang="zh-CN" altLang="en-US" dirty="0" smtClean="0"/>
              <a:t>．你们竟自不肯。   赛</a:t>
            </a:r>
            <a:r>
              <a:rPr lang="en-US" altLang="zh-CN" dirty="0" smtClean="0"/>
              <a:t>30:15</a:t>
            </a:r>
          </a:p>
          <a:p>
            <a:r>
              <a:rPr lang="zh-CN" altLang="zh-CN" dirty="0" smtClean="0"/>
              <a:t>我</a:t>
            </a:r>
            <a:r>
              <a:rPr lang="zh-CN" altLang="zh-CN" dirty="0"/>
              <a:t>赐给你们一条新命令、乃是叫你们彼此相爱．我怎样爱你们、你们也要怎样相爱</a:t>
            </a:r>
            <a:r>
              <a:rPr lang="en-US" altLang="zh-CN" dirty="0" smtClean="0"/>
              <a:t>.  </a:t>
            </a:r>
            <a:r>
              <a:rPr lang="zh-CN" altLang="en-US" dirty="0" smtClean="0"/>
              <a:t>约</a:t>
            </a:r>
            <a:r>
              <a:rPr lang="en-US" altLang="zh-CN" dirty="0" smtClean="0"/>
              <a:t>13:34</a:t>
            </a:r>
          </a:p>
          <a:p>
            <a:r>
              <a:rPr lang="zh-CN" altLang="zh-CN" dirty="0"/>
              <a:t>主为我们舍命、我们从此就知道何为爱．我们也当为弟兄舍命</a:t>
            </a:r>
            <a:r>
              <a:rPr lang="zh-CN" altLang="zh-CN" dirty="0" smtClean="0"/>
              <a:t>。</a:t>
            </a:r>
            <a:r>
              <a:rPr lang="en-US" altLang="zh-CN" dirty="0" smtClean="0"/>
              <a:t>   </a:t>
            </a:r>
            <a:r>
              <a:rPr lang="zh-CN" altLang="en-US" dirty="0" smtClean="0"/>
              <a:t>约一 </a:t>
            </a:r>
            <a:r>
              <a:rPr lang="en-US" altLang="zh-CN" dirty="0" smtClean="0"/>
              <a:t>3:16</a:t>
            </a:r>
          </a:p>
          <a:p>
            <a:r>
              <a:rPr lang="zh-CN" altLang="zh-CN" dirty="0"/>
              <a:t>你们若有彼此相爱的心、众人因此就认出你们是我的门徒了</a:t>
            </a:r>
            <a:r>
              <a:rPr lang="zh-CN" altLang="zh-CN" dirty="0" smtClean="0"/>
              <a:t>。</a:t>
            </a:r>
            <a:r>
              <a:rPr lang="en-US" altLang="zh-CN" dirty="0" smtClean="0"/>
              <a:t>     </a:t>
            </a:r>
            <a:r>
              <a:rPr lang="zh-CN" altLang="en-US" dirty="0" smtClean="0"/>
              <a:t>约</a:t>
            </a:r>
            <a:r>
              <a:rPr lang="en-US" altLang="zh-CN" dirty="0" smtClean="0"/>
              <a:t>13:35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243</Words>
  <Application>Microsoft Office PowerPoint</Application>
  <PresentationFormat>全屏显示(4:3)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万物的结局近了  彼前4:7-8</vt:lpstr>
      <vt:lpstr>万物的结局近了</vt:lpstr>
      <vt:lpstr>万物的结局近了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万物的结局近了 – 彼前4:7-8</dc:title>
  <dc:creator>acer</dc:creator>
  <cp:lastModifiedBy>acer</cp:lastModifiedBy>
  <cp:revision>7</cp:revision>
  <dcterms:created xsi:type="dcterms:W3CDTF">2020-03-19T19:14:45Z</dcterms:created>
  <dcterms:modified xsi:type="dcterms:W3CDTF">2020-03-20T22:42:27Z</dcterms:modified>
</cp:coreProperties>
</file>