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3" r:id="rId2"/>
  </p:sldMasterIdLst>
  <p:sldIdLst>
    <p:sldId id="256" r:id="rId3"/>
    <p:sldId id="257" r:id="rId4"/>
    <p:sldId id="28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82" r:id="rId19"/>
    <p:sldId id="272" r:id="rId20"/>
    <p:sldId id="278" r:id="rId21"/>
    <p:sldId id="279" r:id="rId22"/>
    <p:sldId id="280" r:id="rId23"/>
  </p:sldIdLst>
  <p:sldSz cx="12192000" cy="6858000"/>
  <p:notesSz cx="6858000" cy="9144000"/>
  <p:embeddedFontLst>
    <p:embeddedFont>
      <p:font typeface="MS Gothic" panose="020B0609070205080204" pitchFamily="49" charset="-128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8"/>
            <a:ext cx="2741084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2167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66451" cy="1138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FA616-3BDA-4862-B33D-9A840BF49E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1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F50E2-F6D3-4F6B-B121-C41D1C72C7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18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BEE8F-49C5-49E7-9041-1DA262359A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60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0A728-4CE2-4036-A8A2-F0A48A7FFB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23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8DF616-73A7-48A9-B27D-A5049A07C5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898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03A5A-0788-45A1-B09E-93E475F5F9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69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3223E-F9CE-4126-A497-1E376FBE5D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08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01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48F7C-6D3A-434A-ABCF-D6D3DD3083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307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34A1D-2DC3-4E5A-B609-F7039B05DC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14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3A9ED-0F63-4D56-8187-44C91A2C73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394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8"/>
            <a:ext cx="2741084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2167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C2069-C899-4B02-BAEA-2AA08C4CA0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6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6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056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0"/>
            <a:ext cx="5382684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8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66451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66451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D3306C0E-9D5B-4D93-93FC-1037D75174F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5225"/>
            <a:ext cx="3854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9AB84347-BDF6-47A2-AEFF-70D389A9F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8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CC"/>
          </a:solidFill>
          <a:latin typeface="Arial" charset="0"/>
          <a:ea typeface="MS Gothic" pitchFamily="49" charset="-128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66451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66451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5225"/>
            <a:ext cx="3854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5225"/>
            <a:ext cx="2838451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A2B53286-4C7B-4145-9160-2FFA529FD7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6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CCECFF"/>
          </a:solidFill>
          <a:latin typeface="Arial" charset="0"/>
          <a:ea typeface="MS Gothic" pitchFamily="49" charset="-128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8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主日敬拜</a:t>
            </a:r>
            <a:endParaRPr lang="en-US" sz="8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北维州华人浸信会</a:t>
            </a:r>
          </a:p>
          <a:p>
            <a:r>
              <a:rPr lang="en-US" altLang="zh-CN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2020</a:t>
            </a:r>
            <a:r>
              <a:rPr lang="zh-CN" altLang="en-US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日</a:t>
            </a:r>
            <a:endParaRPr lang="en-US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469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(2/6)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他的心极仁慈无可测度​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他每天都有最好安排​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不论忧或喜他慈爱显明​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劳苦中他赐安泰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7478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(3/6)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每一天所度过的每一刻​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我得着能力胜过试炼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我倚靠天父周详的供应​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我不用再恐慌与挂念​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884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(4/6)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他的心极仁慈无可测度​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他每天都有最好安排​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不论忧或喜他慈爱显明​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劳苦中他赐安泰​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1893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(5/6)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每一天主自己与我相亲​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每时刻赐下格外怜悯​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我挂虑主愿安慰与担当​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他的名为策士与权能​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1179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(6/6)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他保护他的儿女如珍宝​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他热心必要成全这事​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你日子如何力量也如何​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这是他向我应许 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(X2</a:t>
            </a:r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9435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1291" cy="6846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0"/>
            <a:ext cx="10966451" cy="1138237"/>
          </a:xfrm>
        </p:spPr>
        <p:txBody>
          <a:bodyPr/>
          <a:lstStyle/>
          <a:p>
            <a:r>
              <a:rPr lang="zh-CN" altLang="en-US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</a:t>
            </a:r>
            <a:endParaRPr lang="en-US" sz="48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7746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1-3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 </a:t>
            </a:r>
            <a:r>
              <a:rPr lang="zh-CN" altLang="en-US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「你们心里不要忧愁；你们信神，也当信我。</a:t>
            </a:r>
          </a:p>
          <a:p>
            <a:r>
              <a:rPr lang="en-US" altLang="zh-CN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 </a:t>
            </a:r>
            <a:r>
              <a:rPr lang="zh-CN" altLang="en-US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在我父的家里有许多住处；若是没有，我就早已告诉你们了。我去原是为你们预备地方去。</a:t>
            </a:r>
          </a:p>
          <a:p>
            <a:r>
              <a:rPr lang="en-US" altLang="zh-CN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 </a:t>
            </a:r>
            <a:r>
              <a:rPr lang="zh-CN" altLang="en-US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我若去为你们预备了地方，就必再来接你们到我那里去，我在那里，叫你们也在那里。</a:t>
            </a:r>
            <a:endParaRPr lang="en-US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0969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</a:t>
            </a:r>
            <a:r>
              <a:rPr lang="zh-CN" altLang="en-US" sz="36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后</a:t>
            </a:r>
            <a:r>
              <a:rPr lang="en-US" altLang="zh-CN" sz="36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7-8</a:t>
            </a:r>
            <a:endParaRPr lang="en-US" sz="3600" b="1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 </a:t>
            </a:r>
            <a:r>
              <a:rPr lang="zh-CN" altLang="en-US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那美好的仗我已经打过了。当跑的路我已经跑尽了。所信的道我已经守住了。</a:t>
            </a:r>
            <a:endParaRPr lang="en-US" altLang="zh-CN" b="1" dirty="0" smtClean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 </a:t>
            </a:r>
            <a:r>
              <a:rPr lang="zh-CN" altLang="en-US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从此以后，有公义的冠冕为我存留，就是按着公义审判的主到了那日要赐给我的。不但赐给我，也赐给凡爱慕他显现的人。</a:t>
            </a:r>
            <a:endParaRPr lang="en-US" b="1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684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94000"/>
            <a:ext cx="10966451" cy="1138237"/>
          </a:xfrm>
        </p:spPr>
        <p:txBody>
          <a:bodyPr/>
          <a:lstStyle/>
          <a:p>
            <a: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天堂是我永远的家</a:t>
            </a:r>
            <a:b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</a:t>
            </a:r>
            <a: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1-3</a:t>
            </a:r>
            <a:b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800" b="1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提后</a:t>
            </a:r>
            <a:r>
              <a:rPr lang="en-US" altLang="zh-CN" sz="4800" b="1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4800" b="1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7-8</a:t>
            </a:r>
            <a:b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800" b="1" dirty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讲</a:t>
            </a:r>
            <a:r>
              <a:rPr lang="zh-CN" altLang="en-US" sz="4800" b="1" dirty="0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员：周伟添牧师</a:t>
            </a:r>
            <a:endParaRPr lang="en-US" sz="4800" b="1" dirty="0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9618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1291" cy="6846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三一颂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赞美一神万福之源，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天下生灵都当颂言；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天上万军也赞主名，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同心赞美父子圣灵。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阿们！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287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40000"/>
            <a:ext cx="10966451" cy="1138237"/>
          </a:xfrm>
        </p:spPr>
        <p:txBody>
          <a:bodyPr/>
          <a:lstStyle/>
          <a:p>
            <a:r>
              <a:rPr lang="zh-CN" altLang="en-US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请保持肃静</a:t>
            </a:r>
            <a:r>
              <a:rPr lang="en-US" altLang="zh-CN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!</a:t>
            </a:r>
            <a:br>
              <a:rPr lang="en-US" altLang="zh-CN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也请把手机铃声关掉或设为震动</a:t>
            </a:r>
            <a:r>
              <a:rPr lang="en-US" altLang="zh-CN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!</a:t>
            </a:r>
            <a:endParaRPr lang="en-US" sz="48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310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10966451" cy="1138237"/>
          </a:xfrm>
        </p:spPr>
        <p:txBody>
          <a:bodyPr/>
          <a:lstStyle/>
          <a:p>
            <a:r>
              <a:rPr lang="zh-CN" altLang="en-US" sz="48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报告</a:t>
            </a:r>
            <a:endParaRPr lang="en-US" sz="48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1212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欢迎歌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我们欢迎你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真欢迎你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在主里真心欢迎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哈利路亚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我们欢迎你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真欢迎你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在主里真心欢迎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!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651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1291" cy="6846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主在圣殿中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主在圣殿中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普天下的人在主面前都应当肃静。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肃静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肃静，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应当肃静。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阿们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!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832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唱诗：荣耀归于天父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(1/3)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荣耀归于天父，他爱怜普世！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为救我们罪人赐下独生子；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主也甘心情愿为我们舍命</a:t>
            </a:r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要开一个恩门使我们得生。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赞美主赞美主，全地当尊他名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赞美主赞美主，万民都当欢欣！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藉着圣子耶稣可亲近天父，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他已成功救赎，荣耀归天父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416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唱诗：荣耀归于天父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(2/3)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神的赦罪恩典，因主而广赐， 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不论什么罪人靠主都得赎；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你罪恶虽极重若真信不疑，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就立时蒙赦免永远不再提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赞美主赞美主，全地当尊他名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赞美主赞美主，万民都当欢欣！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藉着圣子耶稣可亲近天父，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他已成功救赎，荣耀归天父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556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唱诗：荣耀归于天父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(3/3)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救主恩训导我，学公道正义，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使我虽在世上安乐如在天；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直等我的眼睛得见主荣面，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那时我的福乐更无穷无限。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赞美主赞美主，全地当尊他名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赞美主赞美主，万民都当欢欣！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藉着圣子耶稣可亲近天父，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他已成功救赎，荣耀归天父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376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唱诗：在耶稣的脚前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(1/2)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在耶稣的脚前，谦卑屈膝敬拜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瞻仰主的容面。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在耶稣的脚前，安静留心聆听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等候主的旨意。</a:t>
            </a:r>
          </a:p>
          <a:p>
            <a:pPr algn="ctr"/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(X2)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55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唱诗：在耶稣的脚前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(2/2)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在耶稣的脚前，放下一切挂虑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完全相信，完全交托。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在耶稣的脚前，献上一切所有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毫无保留我敬拜你。</a:t>
            </a:r>
          </a:p>
          <a:p>
            <a:pPr algn="ctr"/>
            <a:r>
              <a:rPr lang="en-US" altLang="zh-CN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(X3)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768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唱诗：每一天</a:t>
            </a:r>
            <a:r>
              <a:rPr lang="en-US" altLang="zh-CN" sz="40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(1/6)</a:t>
            </a:r>
            <a:endParaRPr lang="en-US" sz="40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每一天所度过的每一刻​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我得着能力胜过试炼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我倚靠天父周详的供应​</a:t>
            </a:r>
          </a:p>
          <a:p>
            <a:pPr algn="ctr"/>
            <a:r>
              <a:rPr lang="zh-CN" altLang="en-US" sz="3600" b="1" smtClean="0">
                <a:solidFill>
                  <a:srgbClr val="FFFF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我不用再恐慌与挂念​</a:t>
            </a:r>
            <a:endParaRPr lang="en-US" sz="3600" b="1">
              <a:solidFill>
                <a:srgbClr val="FFFF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698287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21230_service.ppt [Compatibility Mode]" id="{0F8BD207-E280-4148-9C75-7B8C2989467C}" vid="{7E660F56-2BF8-4301-8656-F7EE78BE042F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21230_service.ppt [Compatibility Mode]" id="{0F8BD207-E280-4148-9C75-7B8C2989467C}" vid="{92C46C24-2D14-4811-990F-AF0D5DDCDF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ServiceTemplate</Template>
  <TotalTime>6</TotalTime>
  <Words>1110</Words>
  <Application>Microsoft Office PowerPoint</Application>
  <PresentationFormat>Widescreen</PresentationFormat>
  <Paragraphs>101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SimSun</vt:lpstr>
      <vt:lpstr>Arial</vt:lpstr>
      <vt:lpstr>Times New Roman</vt:lpstr>
      <vt:lpstr>MS Gothic</vt:lpstr>
      <vt:lpstr>1_Default Design</vt:lpstr>
      <vt:lpstr>Default Design</vt:lpstr>
      <vt:lpstr>主日敬拜</vt:lpstr>
      <vt:lpstr>请保持肃静!  也请把手机铃声关掉或设为震动!</vt:lpstr>
      <vt:lpstr>主在圣殿中</vt:lpstr>
      <vt:lpstr>唱诗：荣耀归于天父(1/3)</vt:lpstr>
      <vt:lpstr>唱诗：荣耀归于天父(2/3)</vt:lpstr>
      <vt:lpstr>唱诗：荣耀归于天父(3/3)</vt:lpstr>
      <vt:lpstr>唱诗：在耶稣的脚前(1/2)</vt:lpstr>
      <vt:lpstr>唱诗：在耶稣的脚前(2/2)</vt:lpstr>
      <vt:lpstr>唱诗：每一天(1/6)</vt:lpstr>
      <vt:lpstr>唱诗：每一天(2/6)</vt:lpstr>
      <vt:lpstr>唱诗：每一天(3/6)</vt:lpstr>
      <vt:lpstr>唱诗：每一天(4/6)</vt:lpstr>
      <vt:lpstr>唱诗：每一天(5/6)</vt:lpstr>
      <vt:lpstr>唱诗：每一天(6/6)</vt:lpstr>
      <vt:lpstr>祷告</vt:lpstr>
      <vt:lpstr>约14：1-3</vt:lpstr>
      <vt:lpstr>提后4：7-8</vt:lpstr>
      <vt:lpstr>天堂是我永远的家  约14：1-3 提后4：7-8  讲员：周伟添牧师</vt:lpstr>
      <vt:lpstr>三一颂</vt:lpstr>
      <vt:lpstr>报告</vt:lpstr>
      <vt:lpstr>欢迎歌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主日敬拜</dc:title>
  <dc:creator>Zhili Hua</dc:creator>
  <cp:lastModifiedBy>Zhili Hua</cp:lastModifiedBy>
  <cp:revision>4</cp:revision>
  <dcterms:created xsi:type="dcterms:W3CDTF">2020-03-14T15:57:05Z</dcterms:created>
  <dcterms:modified xsi:type="dcterms:W3CDTF">2020-03-14T16:04:00Z</dcterms:modified>
</cp:coreProperties>
</file>